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C9F1-7A71-4062-9312-DC91EE5BEE9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65D9-8A0D-4371-A33D-32241ADA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Составление линейного графика на ремонт оборудования средней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сложности</a:t>
            </a:r>
            <a:endParaRPr lang="ru-RU" sz="3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54293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Практическая работа № 14</a:t>
            </a:r>
            <a:endParaRPr lang="ru-RU" sz="25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по оформлению работы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92933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выполнении отчета по работе должны соблюдаться следующие с требования: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работа выполняется в тетрадях или на двойных листах в клеточку (в тетрадном варианте);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тест работы выполняется синей или черной пастой, шрифтом, приближенным к чертежному с высотой букв и цифр не менее 2,5 мм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цифры и буквы необходимо писать четко, без исправлений, черной или синей пастой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отчет по работе должен содержать все пункты, предусмотренные заданием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информация для выполнения заданий выбирается из учебников по списку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Вариант выбирается по последней цифре шифра студента – заочника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Вывод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192882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ходе выполнения практической работы закрепил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теоретические знания по планированию ремонтных работ  и приобрести первичные навыки разработки линейных графиков</a:t>
            </a:r>
          </a:p>
        </p:txBody>
      </p:sp>
      <p:pic>
        <p:nvPicPr>
          <p:cNvPr id="18434" name="Picture 2" descr="https://avatars.mds.yandex.net/i?id=68224351f23e7c4cca724b99cdc5cbbb_l-5350081-images-thumbs&amp;n=13"/>
          <p:cNvPicPr>
            <a:picLocks noChangeAspect="1" noChangeArrowheads="1"/>
          </p:cNvPicPr>
          <p:nvPr/>
        </p:nvPicPr>
        <p:blipFill>
          <a:blip r:embed="rId2"/>
          <a:srcRect t="12162" r="-1"/>
          <a:stretch>
            <a:fillRect/>
          </a:stretch>
        </p:blipFill>
        <p:spPr bwMode="auto">
          <a:xfrm>
            <a:off x="2357422" y="2500306"/>
            <a:ext cx="4714908" cy="4141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Цели и задачи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закрепить теоретические знания по планированию ремонтных работ  и приобрести первичные навыки разработки линейных графиков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работы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Составить план работ и определить требуемое количество ремонтников для производства ремонта заданного технологического агрегата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Определить нормативные сроки выполнения работ по ремонту технологического агрегата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Разработать линейный график на ремонт машины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Содержание отчета по работе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Исходные данные – наименование и типоразмер машины, вид ремонта (таблица 3)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Нормативы для заданного ремонта (СТОИР)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Планирование ремонтных работ по времени и режиму работы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Расчет планового количества ремонтников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Линейный график на ремонт заданного агрегата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Вывод по работе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Пример выполнения задания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92933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Исходные данные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Глиноболтушка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диаметром 12 метров.  Капитальный (К) ремонт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Выбор нормативов  для заданного ремонта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заданного агрегата (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глиноболтушки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диаметром 12 метров) и вида ремонта (капитальный) выписываем нормативы СТОИР [1, стр. 253]: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Продолжительность капитального ремонта  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Трудоемкость капитального ремонта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6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750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чел.ч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Планирование ремонтных работ по времени и режиму работы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Назначаем режим работы ремонтников – односменная работа, продолжительность смены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6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12 ч. Продолжительность ремонта  в сменах определяется по формуле (1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00858"/>
          </a:xfrm>
        </p:spPr>
        <p:txBody>
          <a:bodyPr>
            <a:noAutofit/>
          </a:bodyPr>
          <a:lstStyle/>
          <a:p>
            <a:endParaRPr lang="ru-RU" sz="2800" dirty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700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144 ч– нормативная продолжительность ремонта;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Тсм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12ч  – плановая продолжительность смены;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Расчет планового количества ремонтников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ремонтников Р, чел., необходимое для выполнения ремонтных работ в установленные срок, определяется по формуле (2)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750 чел ·ч – нормативная трудоемкость капитального ремонта;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= 144 ч– нормативная продолжительность капитального ремонта, ч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85728"/>
            <a:ext cx="3487960" cy="71438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786190"/>
            <a:ext cx="3143272" cy="8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Построение линейного графика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Выполняем таблицу линейного графика по образцу (таблица 1).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Составляем план ремонтных работ по типовому перечню [4, приложение 4, стр. 219] и заносим его в таблицу линейного графика. Дополнительно в перечень включаем работы по подготовке ремонтной площадки, разборке и сборке машины, выверке, регулировке и испытанию. Принимаем начало ремонтных работ в день выполнения практической работы. Наносим горизонтальные линии, обозначающие время выполнение ремонтных операций. Продолжительность каждой ремонтной операции определяется по Единым нормам и расценкам (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ЕНиРам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или из опыта производственных работников.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Линейный график на капитальный ремонт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глиноболтушки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диаметром 12 м представлен в таблице 2.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9286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2 - Линейный график на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капитальный ремонт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глиноболтушки</a:t>
            </a:r>
            <a:r>
              <a:rPr lang="ru-RU" sz="2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 м</a:t>
            </a:r>
          </a:p>
          <a:p>
            <a:pPr>
              <a:buNone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97000"/>
          <a:ext cx="8572562" cy="5104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4147"/>
                <a:gridCol w="421602"/>
                <a:gridCol w="421602"/>
                <a:gridCol w="421602"/>
                <a:gridCol w="491868"/>
                <a:gridCol w="491868"/>
                <a:gridCol w="491868"/>
                <a:gridCol w="421602"/>
                <a:gridCol w="421602"/>
                <a:gridCol w="421602"/>
                <a:gridCol w="421602"/>
                <a:gridCol w="42159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Перечень ремонтных работ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 Подготовка ремонтной площадки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 Разборка машины на ремонтные узлы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 Замена вертикального вала с втулками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 Замена вкладышей подшипников горизонтального вала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 Замена большой и малой конических шестерен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6 Замена сборок редуктора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7 Замена подшипников, опорного, распорного и нажимного колец центральной опоры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071934" y="2428868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7686" y="2928934"/>
            <a:ext cx="50006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57752" y="3571876"/>
            <a:ext cx="35719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143504" y="4214818"/>
            <a:ext cx="64294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86446" y="4857760"/>
            <a:ext cx="100013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715140" y="5429264"/>
            <a:ext cx="85725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29124" y="6143644"/>
            <a:ext cx="42862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42852"/>
          <a:ext cx="8786878" cy="4555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8318"/>
                <a:gridCol w="411886"/>
                <a:gridCol w="411886"/>
                <a:gridCol w="411886"/>
                <a:gridCol w="480532"/>
                <a:gridCol w="480532"/>
                <a:gridCol w="480532"/>
                <a:gridCol w="411886"/>
                <a:gridCol w="411886"/>
                <a:gridCol w="411886"/>
                <a:gridCol w="411886"/>
                <a:gridCol w="411881"/>
                <a:gridCol w="41188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Перечень ремонтных работ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8 Замена борон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 Замена балок подвижной рамы, подпятника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 Ремонт выпускной решетки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11 Ремонт всего оборудования, связанного с работой глиноболтушки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 Выверка узлов глиноболтушки, центровка привода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13 Испытание глиноболтушки в холостую и под нагрузкой.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643438" y="2357430"/>
            <a:ext cx="17145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28" y="2786058"/>
            <a:ext cx="307183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286644" y="3714752"/>
            <a:ext cx="71438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43438" y="1214422"/>
            <a:ext cx="64294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72132" y="1714488"/>
            <a:ext cx="121444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143900" y="4429132"/>
            <a:ext cx="71438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Исходные данные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714356"/>
          <a:ext cx="8643999" cy="5817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6215106"/>
                <a:gridCol w="1214447"/>
              </a:tblGrid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Агрегат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Вид ремонта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Смеситель шламовый возвратно-поступательного движения, пролетом моста 11 м, длиной бассейна до 25 м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Дробилка молотковая однороторная 900 х 1300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Мельница для мокрого помола сырьевых смесей шаровая трубная размером 2,2 х 13 м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800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Дробилка двухвалковая зубчатая 1500х 1200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Мельница для размола угля шаровая трубная 2,5 х 3,9 м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800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Мельница для помола клинкера шаровая трубная размером 3,0 х 8,5 м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800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Дробилка молотковая двухроторная  с размерами роторов 2000 х 1700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Дробилка щековая с простым движением щеки и размером приемного зева 1400 х 1600 мм</a:t>
                      </a:r>
                      <a:endParaRPr lang="ru-RU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Кран мостовой электрический грейферный грузоподъемностью 150 кН, пролет свыше 23 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Мельница самоизмельчения </a:t>
                      </a:r>
                      <a:r>
                        <a:rPr lang="ru-RU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Аэрофол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размером 5,7 </a:t>
                      </a:r>
                      <a:r>
                        <a:rPr lang="ru-RU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1,85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765</Words>
  <Application>Microsoft Office PowerPoint</Application>
  <PresentationFormat>Экран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Составление линейного графика на ремонт оборудования средней сложности</vt:lpstr>
      <vt:lpstr>Цели и задачи</vt:lpstr>
      <vt:lpstr>Содержание отчета по работе</vt:lpstr>
      <vt:lpstr>Пример выполнения задания</vt:lpstr>
      <vt:lpstr>Слайд 5</vt:lpstr>
      <vt:lpstr>Слайд 6</vt:lpstr>
      <vt:lpstr>Слайд 7</vt:lpstr>
      <vt:lpstr>Слайд 8</vt:lpstr>
      <vt:lpstr>Исходные данные</vt:lpstr>
      <vt:lpstr>Требования по оформлению работы</vt:lpstr>
      <vt:lpstr>Вывод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линейного графика на ремонт оборудования средней сложности</dc:title>
  <dc:creator>Irbis</dc:creator>
  <cp:lastModifiedBy>Irbis</cp:lastModifiedBy>
  <cp:revision>10</cp:revision>
  <dcterms:created xsi:type="dcterms:W3CDTF">2023-09-28T00:52:35Z</dcterms:created>
  <dcterms:modified xsi:type="dcterms:W3CDTF">2023-10-19T06:14:26Z</dcterms:modified>
</cp:coreProperties>
</file>