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7" r:id="rId5"/>
    <p:sldId id="268" r:id="rId6"/>
    <p:sldId id="262" r:id="rId7"/>
    <p:sldId id="259" r:id="rId8"/>
    <p:sldId id="265" r:id="rId9"/>
    <p:sldId id="263" r:id="rId10"/>
    <p:sldId id="264" r:id="rId11"/>
    <p:sldId id="266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61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3305"/>
    <a:srgbClr val="6731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2726-A34D-48D0-AA60-2C4C6803B47E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647C-05C7-4FBC-A182-7A32F1985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2726-A34D-48D0-AA60-2C4C6803B47E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647C-05C7-4FBC-A182-7A32F1985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2726-A34D-48D0-AA60-2C4C6803B47E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647C-05C7-4FBC-A182-7A32F1985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2726-A34D-48D0-AA60-2C4C6803B47E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647C-05C7-4FBC-A182-7A32F1985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2726-A34D-48D0-AA60-2C4C6803B47E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647C-05C7-4FBC-A182-7A32F1985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2726-A34D-48D0-AA60-2C4C6803B47E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647C-05C7-4FBC-A182-7A32F1985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2726-A34D-48D0-AA60-2C4C6803B47E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647C-05C7-4FBC-A182-7A32F1985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2726-A34D-48D0-AA60-2C4C6803B47E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647C-05C7-4FBC-A182-7A32F1985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2726-A34D-48D0-AA60-2C4C6803B47E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647C-05C7-4FBC-A182-7A32F1985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2726-A34D-48D0-AA60-2C4C6803B47E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647C-05C7-4FBC-A182-7A32F1985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2726-A34D-48D0-AA60-2C4C6803B47E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C647C-05C7-4FBC-A182-7A32F1985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>
                <a:alpha val="39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12726-A34D-48D0-AA60-2C4C6803B47E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C647C-05C7-4FBC-A182-7A32F1985C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2171715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МДК 03.03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Организация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наладочных работ по промышленному оборудованию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5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Раздел 3 Организация наладочных  работ по промышленному оборудованию</a:t>
            </a:r>
            <a:endParaRPr lang="ru-RU" sz="25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00858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Производится п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роверка стабильности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точности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работы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оборудования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течение определенного времени. Также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сравнивают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фактические показатели работы с паспортными данными.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окончательном этапе наладки промышленного оборудования производится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технологическая проверка работоспособности и настройка для достижения проектной мощности или производительности с подключением всех коммуникаций. Результатом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окончательного этапа наладки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становится полностью соответствующее технической документации и готовое к эксплуатации оборудование.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715148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при окончательной наладке обнаруживаются какие-либо проблемы, то они устраняются до сдачи оборудования заказчику.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 Разработка </a:t>
            </a:r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технической отчетности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Первое промышленное испытание, которое производится в присутствии заказчика или комиссии, завершает наладочные работы, что оформляется актом приема-передачи и является началом эксплуатации. </a:t>
            </a: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этом в качестве свидетельства готовности оборудования могут выступать первые полученные изделия, детали или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готовая продукция, которые соответствуют технической 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документации.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последний этап наладки. Он предусматривает фиксацию результатов процесса и передачу заказчику всех необходимых документов для эксплуатации оборудования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9690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3200" b="1" dirty="0">
                <a:solidFill>
                  <a:srgbClr val="6B3305"/>
                </a:solidFill>
                <a:latin typeface="Arial" pitchFamily="34" charset="0"/>
                <a:cs typeface="Arial" pitchFamily="34" charset="0"/>
              </a:rPr>
              <a:t>Неполадки и методы их устранения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6143644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Неполадки в работе оборудования выявляются в процессе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его работы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ремонтных осмотров и остановок на техническое обслуживание.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Трубные 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шаровые мельницы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подвергаются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ремонтным осмотрам для устранения мелких неисправностей (подтяжка болтовых креплений футеровки барабанов, торцовых крышек, зубчатого венца, корпусов подшипников и др.).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Основным условием нормальной работы мельницы является правильность сборки средней части и подшипниковых узлов, горизонтальность оси вращения и точность установки узлов привода.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процессе ремонта или монтажа подшипников проверяется плотность прилегания сферических вкладышей к корпусам подшипников. Прилегание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должноо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быть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равномернымпо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всей поверхности. </a:t>
            </a: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715148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монтаже, ремонте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наладке шаровых трубных мельниц проверяют: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 перегородки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должны быть установлены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перпендикулярно к оси барабана. Ширина щелей в стыках между секторами не должна превышать ширины отверстий в секторах. Перегородки ставят расширенной щелью в сторону выхода материала.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перед разборкой редуктора привода снимают приборы, сливают масло из картера в воду из охлаждающей системы. Затем снимают крышку редуктора и, не изменяя положения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подшипников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зажимают их специальными скобами, после чего измеряют боковые, радиальные зазоры в зацеплении шестерен редуктора, верхние торцовые и боковые зазоры между валами и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подшипниками,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также между корпусами подшипников и опорными поверхностями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подшипника.</a:t>
            </a: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5857916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радиальный зазор в зацеплении должен составлять (с учетом теплового расширения) 0,25 нормального модуля. Боковой зазор для вновь устанавливаемой пары шестерен должен находиться в пределах 0,05—0,08 модуля. Разность величин радиальных к боковых зазоров в зацеплении, измеренная с обоих торцов шестерен, не должна превышать 0,1 мм. Прилегание зубьев передачи при проверке по краске должно составлять по длине не менее 80%» по высоте - не менее 50% поверхности их касания. Концентрический зазор между валом и корпусом в местах уплотнений не должен превышать 1—2 мм.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допускаемый износ толщины зубьев по начальной окружности для редукторных передач 2-го и 3-го классов точности не должен превышать 20%, или 0,3 модуля.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72296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процессе ремонта и наладки проверяют вкладыши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цапфовых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подшипников и устраняют все царапины и риски. Если слой баббита отстает от вкладыша или имеются глубокие кольцевые задиры, то его необходимо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перезалить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Перезаливке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подлежат также вкладыши, у которых толщина слоя баббита в результате износа оказалась менее 4 мм. После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перезаливки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проточки вкладышей или исправления местных дефектов путем наплавки производят их шабровку до тех пор, пока пятна касания не будут равномерно распределены по всей рабочей поверхности.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После шабровки проверяют наличие боковых масляных зазоров («холодильников») между цапфой и вкладышем, которые должны быть не менее 3—4 мм. Прилегание шаровой поверхности вкладыша к расточке корпуса подшипника проверяют по краске. 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72296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Плотность прилегания — не менее трех-четырех пятен на площади 25х25 мм.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Цапфы торцовых крышек не должны иметь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задиров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царапин и рисок. Если обнаруживают неглубокие царапины (0,2—0,3 мм), цапфы шлифуют хомутами, к внешней поверхности которых крепится фетр, или абразивным порошком в смеси с маслом. При этом мельницу проворачивают при помощи привода. Овальность цапф всех типоразмеров трубных мельниц не должна превышать 0,05; конусность 0,08, а радиальное биение 0,5 мм.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Фундаментные плиты подшипников мельницы должны быть установлены так, чтобы их верхние обработанные поверхности находились в одной горизонтальной плоскости. Допускаемое отклонение не должно превышать 0,15 мм на 1 м длины. 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72296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Отклонение плиты от оси должно быть не более 2 мм, а от оси в вертикальной плоскости – не более 3 мм.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Отклонение валов редуктора от горизонтального положения должны быть не более 0,02 мм на 1 м их длины. Допуски на скрещивание и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непараллелыность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валов редуктора, измеряемые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штихмасом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 индикаторной головкой, не должны превышать: для первой ступени ± 0,03 мм, для второй ±0,05 мм. Боковой зазор в зацеплении зубьев шестерен редуктора по начальной окружности, измеряемый по свинцовому оттиску, должен быть в пределах: а) для первой ступени 0,22—0,5 мм; б) для второй ступени 0,45—1 мм.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Осевые зазоры между торцами полумуфт промежуточного соединения с полумуфтами на цапфе мельницы и тихоходном валу редуктора должны быть выдержаны по 10 мм с каждой стороны. 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72296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Отклонение плоскости разъема редуктора от горизонтали проверяют по уровню, оно должно быть в любом направлении не более 0,1 мм на 1 м длины. После этого анкерные болты редуктора затягивают.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наличии на мельнице зубчатого венца проверяют его положение. Максимальное биение не должно превышать в радиальном направлении (эллиптичность) 1 мм, в осевом—0,7 мм. Затем устанавливают уплотнения крышки подшипников и монтируют вал-шестерню. Боковой зазор в зубчатом зацеплении допускается в пределах 0,7—1,5 мм, а радиальный—4—б мм.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Монтажные и сборочные работы по мельницам следует вести в соответствии с имеющейся технической документацией и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СНиП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111-31-74 «Технологическое оборудование. Основные положения», а также с действующими правилами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Ростехнадзора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техники безопасности.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858312" cy="685800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Неисправности гидравлических систем. </a:t>
            </a:r>
          </a:p>
          <a:p>
            <a:pPr marL="0" lv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Отсутствие требуемого давления в напорной магистрали вследствие неисправности предохранительных клапанов, насосов,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негерметичности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маслопровода.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Поиск причины этой неисправности нужно начинать с предохранительных клапанов, так как отклонения в их работе встречаются чаще остальных.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Появление слива масла в бак через клапан в момент работы насоса показывает отсутствие давления в системе из-за того, что клапан открыт.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может быть результатом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дефектов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узлов или деталей клапана либо его засорения по следующим причинам: под шарик попал посторонний предмет, износ шарика, поломка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уплотнительного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кольца (у клапанов, встроенных в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гидропанель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), утечка масла из маслопровода разгрузки насоса.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217171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Тема 3.1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Наладочные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работы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857628"/>
            <a:ext cx="6400800" cy="685808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6B3305"/>
                </a:solidFill>
                <a:latin typeface="Arial" pitchFamily="34" charset="0"/>
                <a:cs typeface="Arial" pitchFamily="34" charset="0"/>
              </a:rPr>
              <a:t>Слайд – лекция к занятию 1</a:t>
            </a:r>
            <a:endParaRPr lang="ru-RU" sz="2500" b="1" dirty="0">
              <a:solidFill>
                <a:srgbClr val="6B3305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858312" cy="7143776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Неисправности насосов или маслопровода обычно вызывают только частичное снижение давления масла в системе. При этом давление масла, которое регулируется предохранительными клапанами, при работе насоса повышается лишь до определенного значения,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меньшего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чем возможно для данной системы.</a:t>
            </a:r>
          </a:p>
          <a:p>
            <a:pPr marL="0" lv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Колебания давления в системе могут быть из-за наличия воздуха в системе, недостаточного уровня масла в баке и неравномерной подачи масла в систему поршневыми или лопастными насосами вследствие заедания поршней или лопаток.</a:t>
            </a:r>
          </a:p>
          <a:p>
            <a:pPr marL="0" lv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Шум при работе насоса возникает по причине засорения всасывающего трубопровода или фильтра, подсоса воздуха во всасывающем трубопроводе, засорения вентиляционного отверстия в баке (сапун),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несоосности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установке насоса и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электродвигателя </a:t>
            </a: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858312" cy="6572296"/>
          </a:xfrm>
        </p:spPr>
        <p:txBody>
          <a:bodyPr>
            <a:noAutofit/>
          </a:bodyPr>
          <a:lstStyle/>
          <a:p>
            <a:pPr marL="0" lv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Так же причиной шума в насосе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может быть нежесткого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закрепления трубопровода.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lv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Чрезмерное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нагревание масла в гидравлической системе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вызвано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повышенным давлением в системе и большей производительностью насоса гидравлической системы, чем требуется ее конструктивными характеристиками.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Движение жидкости в трубопроводах может сопровождаться потерями напора,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которые вызываются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трением и местными сопротивлениями. Дополнительное трение и сопротивление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создают: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недостаточно высокая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шероховатость внутренней поверхности, </a:t>
            </a: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большое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количество изгибов-колен в трубопроводе, </a:t>
            </a: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непостоянство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их сечения.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9690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3200" b="1" dirty="0">
                <a:solidFill>
                  <a:srgbClr val="6B3305"/>
                </a:solidFill>
                <a:latin typeface="Arial" pitchFamily="34" charset="0"/>
                <a:cs typeface="Arial" pitchFamily="34" charset="0"/>
              </a:rPr>
              <a:t>Техника безопасности при наладке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857232"/>
            <a:ext cx="8786874" cy="5786478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Монтаж и наладка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технологического оборудования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— важный этап в работе любого промышленного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объекта (цеха, участка). Этот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процесс может быть опасным и приводить к серьезным последствиям, если не соблюдать правила и рекомендации по технике безопасности.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Правильный выбор и использование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средств индивидуальной защиты – специальной одежды —важное условие безопасности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наладке. </a:t>
            </a: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Рабочие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выполняющие наладку, должны быть оснащены необходимыми средствами защиты, такими как защитные очки, перчатки, наушники и специальная рабочая одежда. Они должны использовать эти средства в соответствии с инструкциями и рекомендациями производителя.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643710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Наладка промышленного оборудования требует соблюдения определенных правил безопасности, чтобы предотвратить возможные аварии и травмы. При выполнении работ по наладке следует придерживаться следующих рекомендаций: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Надевать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соответствующую защитную экипировку, включая защитные очки, шлем, перчатки и предохранительную обувь.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Проверять, чтобы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 инструменты и оборудование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находились в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исправном состоянии.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Использовать для работы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только сертифицированные инструменты и оборудование.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Перед началом работ,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отключить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электропитание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оборудования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убедиться,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они полностью отключены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Не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пытайтесь подключать или настраивать технику без соответствующих знаний и навыков. Обратитесь к специалистам, если необходимо. </a:t>
            </a:r>
          </a:p>
          <a:p>
            <a:pPr marL="0" indent="342900" algn="just">
              <a:spcBef>
                <a:spcPts val="0"/>
              </a:spcBef>
              <a:buFontTx/>
              <a:buChar char="-"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9001156" cy="6858000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При работе с электрическими проводами, убедитесь, что они не находятся под напряжением. В противном случае, используйте изоляционные материалы и инструменты.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Следите за правильным хранением и транспортировкой инструментов и оборудования. Они должны быть зафиксированы в безопасном положении.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При работе на высоте, используйте специальные средства защиты от падения, такие как страховочные пояса и лестницы-стремянки с широкими ступенями.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Перед началом проведения работ по наладке оборудования необходимо провести проверку рабочего места с целью предотвращения возможных опасностей и обеспечения безопасности работников. Правильная организация рабочего места помогает снизить риски производственных травм и повышает эффективность выполнения работ.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9001156" cy="6858000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проверке рабочего места следует учитывать следующее: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Проверить наличие необходимых инструментов, оснастки и приспособлений для выполнения работ.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Убедиться в наличии средств индивидуальной защиты (СИЗ) для работников. Данные средства должны быть исправными и соответствовать требованиям безопасности.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Проверить исправность электроинструмента и средств автоматизации, которые будут использоваться при работе.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Убедиться в наличии необходимых материалов, запасных частей и расходных материалов для выполнения работ.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Проверить наличие необходимой документации, инструкций и технических регламентов.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9001156" cy="6858000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Убедиться в отсутствии препятствий и опасных объектов.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Проверить наличие необходимых сигнализаций и предупредительных знаков о возможных опасностях.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Оценить состояние электрооборудования и провести проверку наличия защитного заземления.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случае выявления недостатков или проблемных ситуаций, необходимо принять меры для их устранения перед началом работ. Проверка рабочего места должна проводиться перед каждым началом работ для обеспечения безопасной и эффективной деятельности.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монтаже и наладке технического оборудования необходимо строго соблюдать определенные процедуры безопасности, чтобы предотвратить возникновение аварийных ситуаций и обеспечить безопасные условия работы.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643710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Ношение средств защиты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Перед началом работ необходимо убедиться, что у вас есть все необходимые средства и приспособления для защиты: защитные очки, ушные пробки, перчатки, каска и т.д. Они должны быть всегда надеты при выполнении работ.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Ознакомление с инструкциями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Перед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началом использования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оборудования или системы, необходимо внимательно прочитать и понять инструкции по монтажу и наладке. Это поможет избежать непредвиденных ситуаций и ошибок.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Соблюдение </a:t>
            </a:r>
            <a:r>
              <a:rPr lang="ru-RU" sz="2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электробезопасности</a:t>
            </a: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работе с электрооборудованием и проводкой необходимо соблюдать предписания по безопасности, избегать контакта с проводами, осмотра электропроводки перед началом работ и т.д.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643710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Фиксация инструментов и узлов.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Перед началом работы необходимо проверить, что инструменты и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узлы оборудования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крепко закреплены. Это поможет предотвратить их падение или возможные травмы.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Установка предупредительных знаков.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выполнении работ необходимо установить предупредительные знаки, чтобы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сообщить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возможных опасностях и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устранить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доступ посторонних лиц к рабочей зоне.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Использование правильного инструмента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работе с различными инструментами необходимо использовать только тот, который предназначен для данного вида работ. Это поможет избежать возможных травм и поломок инструмента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643710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монтаже и наладке оборудования необходимо соблюдать основные правила обращения с инструментами и оборудованием. Это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обеспечит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безопасность работы.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Используйте инструменты только по их назначению. Не используйте инструменты с поврежденными рукоятками, лезвиями или губками.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Перед началом работы проверьте инструменты на исправность. Убедитесь, что рукоятка крепкая, лезвия острые, ножки плоскогубцев правильно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выровнены.</a:t>
            </a: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Используйте защитную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спецодежду.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зависимости от выполняемой работы, может потребоваться использование защитных очков, перчаток или шлема.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3200" b="1" dirty="0">
                <a:solidFill>
                  <a:srgbClr val="673105"/>
                </a:solidFill>
                <a:latin typeface="Arial" pitchFamily="34" charset="0"/>
                <a:cs typeface="Arial" pitchFamily="34" charset="0"/>
              </a:rPr>
              <a:t>Методы наладки промышленного </a:t>
            </a:r>
            <a:r>
              <a:rPr lang="ru-RU" sz="3200" b="1" dirty="0" smtClean="0">
                <a:solidFill>
                  <a:srgbClr val="673105"/>
                </a:solidFill>
                <a:latin typeface="Arial" pitchFamily="34" charset="0"/>
                <a:cs typeface="Arial" pitchFamily="34" charset="0"/>
              </a:rPr>
              <a:t>оборудования </a:t>
            </a:r>
            <a:endParaRPr lang="ru-RU" sz="3200" b="1" dirty="0">
              <a:solidFill>
                <a:srgbClr val="67310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42984"/>
            <a:ext cx="8858312" cy="5286412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Наладка оборудования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— это совокупность трудовых приемов, которые выполняются с целью регулирования и согласования взаимодействия всех сборочных единиц оборудования, установления режимов обработки, пробного пуска оборудования и контроля обработанных деталей.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Наладка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технической системы (технологического оборудования) 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представляет собой приведение ее в рабочее состояние, пригодное для выполнения операции или 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технологического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процесса.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643710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Не используйте оголенные провода и поврежденные кабели. Перед началом работы проверьте целостность электрических проводов и кабелей.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Не работайте с включенным оборудованием. Если требуется подключение или отключение электрического оборудования, всегда выключайте его сначала.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Не касайтесь горячих поверхностей. При работе с оборудованием, которое может нагреваться, используйте специальные рукавицы или инструменты с длинной рукояткой.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Не перегружайте инструменты и оборудование. Всегда соблюдайте максимальную допустимую нагрузку для каждого инструмента и оборудования.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643710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Должностные обязанности работников,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которые занимаются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монтажом и наладкой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техники:</a:t>
            </a: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Подготовка рабочей площадки: </a:t>
            </a: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Перед началом работ н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аладчики должны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убедиться, что рабочая зона свободна от лишних предметов, а также соблюдать порядок и чистоту.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Использование персональных защитных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средств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Работники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должны быть оснащены необходимыми средствами индивидуальной защиты, такими как защитные очки, наушники, рукавицы и другие средства, в зависимости от специфики работы.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Соблюдение инструкций по безопасному выполнению работ: </a:t>
            </a: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 начала работ работник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должен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внимательно ознакомиться с инструкциями, предоставленными производителем оборудования, и строго следовать им.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858312" cy="6643710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Оценка рисков и принятие мер предосторожности: работникам необходимо уметь оценивать потенциальные опасности на рабочей площадке и принимать соответствующие меры предосторожности, такие как использование страховочных ремней при работе на высоте или применение противоскользящих покрытий для предотвращения падений.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 Обеспечение безопасности окружающих: персонал также должен принимать меры для обеспечения безопасности окружающих, например, устанавливать предупреждающие знаки или ограждения.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 Сообщение о возникших проблемах и повреждениях: работники обязаны незамедлительно сообщать своему начальнику о возникших проблемах, повреждениях или неисправностях, чтобы предотвратить возможные серьезные последствия.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14348" y="500042"/>
            <a:ext cx="76645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Благодарю за внимание</a:t>
            </a:r>
            <a:endParaRPr lang="ru-RU" sz="5400" b="1" cap="none" spc="0" dirty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AutoShape 2" descr="F:\%D0%A0%D0%B0%D0%B1%D0%BE%D1%87%D0%B8%D0%B9 %D1%81%D1%82%D0%BE%D0%BB\%D0%97%D0%B0%D0%BE%D1%87%D0%BD%D0%BE%D0%B5 23-24 %D0%B3\%D0%97%D0%9C-31\%D0%9F%D0%9C 02\%D0%BA%D1%83%D1%80%D1%81%D0%BE%D0%B2%D0%B0%D1%8F %D1%80%D0%B0%D0%B1%D0%BE%D1%82%D0%B0 - 24\i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F:\%D0%A0%D0%B0%D0%B1%D0%BE%D1%87%D0%B8%D0%B9 %D1%81%D1%82%D0%BE%D0%BB\%D0%97%D0%B0%D0%BE%D1%87%D0%BD%D0%BE%D0%B5 23-24 %D0%B3\%D0%97%D0%9C-31\%D0%9F%D0%9C 02\%D0%BA%D1%83%D1%80%D1%81%D0%BE%D0%B2%D0%B0%D1%8F %D1%80%D0%B0%D0%B1%D0%BE%D1%82%D0%B0 - 24\i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F:\%D0%A0%D0%B0%D0%B1%D0%BE%D1%87%D0%B8%D0%B9 %D1%81%D1%82%D0%BE%D0%BB\%D0%97%D0%B0%D0%BE%D1%87%D0%BD%D0%BE%D0%B5 23-24 %D0%B3\%D0%97%D0%9C-31\%D0%9F%D0%9C 02\%D0%BA%D1%83%D1%80%D1%81%D0%BE%D0%B2%D0%B0%D1%8F %D1%80%D0%B0%D0%B1%D0%BE%D1%82%D0%B0 - 24\i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857364"/>
            <a:ext cx="6500858" cy="4072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858312" cy="6715148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Наладка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промышленного оборудования – это комплекс мероприятий, в ходе которых все системы, агрегаты и узлы оборудования устанавливаются, проверяются и испытываются. </a:t>
            </a: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наладки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обеспечить надежную и качественную работу оборудования в соответствии с технологическим процессом.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Наладка промышленного оборудования – ответственный и сложный процесс, который требует высокой квалификации и опыта специалистов. Неправильно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выполненная наладка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может привести к снижению производительности, повышению износа и поломке оборудования. </a:t>
            </a: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окончании наладочных и настроечных работ оборудование должно обеспечить выполнение заданных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операций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требуемой производительностью и качеством. </a:t>
            </a: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72296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характеру выполнения различают первоначальную и текущую наладку оборудования.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Первоначальная наладка выполняется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окончании монтажа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оборудования.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Текущая наладка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настройка оборудования) выполняется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процессе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эксплуатации (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подналадка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после ремонта оборудования.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 выполнения работ по первоначальной наладке необходимо подготовить оборудование к пуску. Этот этап начинается после того, как оборудование установлено на фундаменты, к нему подведено электропитание.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3200" b="1" dirty="0">
                <a:solidFill>
                  <a:srgbClr val="6B3305"/>
                </a:solidFill>
                <a:latin typeface="Arial" pitchFamily="34" charset="0"/>
                <a:cs typeface="Arial" pitchFamily="34" charset="0"/>
              </a:rPr>
              <a:t>Общие сведения о порядке наладки промышленного </a:t>
            </a:r>
            <a:r>
              <a:rPr lang="ru-RU" sz="3200" b="1" dirty="0" smtClean="0">
                <a:solidFill>
                  <a:srgbClr val="6B3305"/>
                </a:solidFill>
                <a:latin typeface="Arial" pitchFamily="34" charset="0"/>
                <a:cs typeface="Arial" pitchFamily="34" charset="0"/>
              </a:rPr>
              <a:t>оборудования</a:t>
            </a:r>
            <a:endParaRPr lang="ru-RU" sz="3200" b="1" dirty="0">
              <a:solidFill>
                <a:srgbClr val="6B330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8858312" cy="5429288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Наладка промышленного оборудования состоит из нескольких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этапов: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Знакомство </a:t>
            </a:r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техническими документами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Специалистам нужно предварительно изучить: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паспорт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оборудования;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техническое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описание и инструкцию по эксплуатации;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перечень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запасных частей и расходных материалов;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сертификаты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соответствия и гарантийные обязательства.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Технические документы содержат важную информацию о характеристиках, принципах работы, правилах установки, настройки, регулировки,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испытания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обслуживания оборудования.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00858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Без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знания этих документов невозможно провести качественную наладку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Пробный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запуск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этого этапа – проверить правильность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монтажа или ремонта оборудования, подключение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действие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всех систем и узлов оборудования. 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Пробный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запуск выполняется в соответствии с инструкцией по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эксплуатации, составленной заводом - изготовителем.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этом этапе выполняется проверка качества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материалов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качества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установки на фундамент и подключения оборудования к инженерным сетям на соответствие требованиям проекта.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Также проверка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подключения заземления, систем отвода продуктов работы и подсоединение к очистным сооружениям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sz="2800" dirty="0"/>
          </a:p>
          <a:p>
            <a:pPr marL="0" indent="342900" algn="just"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Проверка оборудования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данной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стадии наладки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определить соответствие параметров работы оборудования заданным нормам и требованиям. 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00858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в ходе этого процесса обнаруживаются какие-либо неисправности или отклонения, то они устраняются до перехода к следующему этапу.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Проверка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оборудования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данной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стадии наладки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определить соответствие параметров работы оборудования заданным нормам и требованиям. 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данном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этапе проверяется работоспособность самого оборудования и отдельных его элементов, работа систем управления и автоматики, систем аварийной остановки и пуска. При этом производится адаптация к существующим параметрам сетей -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напряжению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давлению воды и воздуха.</a:t>
            </a:r>
          </a:p>
          <a:p>
            <a:pPr marL="0" indent="342900" algn="just">
              <a:spcBef>
                <a:spcPts val="0"/>
              </a:spcBef>
              <a:buNone/>
            </a:pP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00858"/>
          </a:xfrm>
        </p:spPr>
        <p:txBody>
          <a:bodyPr>
            <a:noAutofit/>
          </a:bodyPr>
          <a:lstStyle/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Проверка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включает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настройку параметров отдельных узлов, проведение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испытания </a:t>
            </a: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оборудования в различных режимах работы, а также измерение и контроль качества получаемой продукции. Также выполняется анализ результатов испытаний и корректировка полученных параметров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/>
              <a:t> </a:t>
            </a: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Окончательная </a:t>
            </a:r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наладка</a:t>
            </a: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данном этапе специалистам нужно подтвердить готовность оборудования к эксплуатации в полном объеме и с максимальной производительностью. </a:t>
            </a: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Производится настройка проектных параметров и испытание на холостом ходу, что входит в подготовку к пробным технологическим испытаниям. При этом вводятся регулировки,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которые повышают производительность и  </a:t>
            </a: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работу оборудования при загрузке.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42900" algn="just">
              <a:spcBef>
                <a:spcPts val="0"/>
              </a:spcBef>
              <a:buNone/>
            </a:pP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2797</Words>
  <Application>Microsoft Office PowerPoint</Application>
  <PresentationFormat>Экран (4:3)</PresentationFormat>
  <Paragraphs>135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МДК 03.03  Организация наладочных работ по промышленному оборудованию</vt:lpstr>
      <vt:lpstr>Тема 3.1  Наладочные работы</vt:lpstr>
      <vt:lpstr>Методы наладки промышленного оборудования </vt:lpstr>
      <vt:lpstr>Слайд 4</vt:lpstr>
      <vt:lpstr>Слайд 5</vt:lpstr>
      <vt:lpstr>Общие сведения о порядке наладки промышленного оборудования</vt:lpstr>
      <vt:lpstr>Слайд 7</vt:lpstr>
      <vt:lpstr>Слайд 8</vt:lpstr>
      <vt:lpstr>Слайд 9</vt:lpstr>
      <vt:lpstr>Слайд 10</vt:lpstr>
      <vt:lpstr>Слайд 11</vt:lpstr>
      <vt:lpstr>Неполадки и методы их устранения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Техника безопасности при наладке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МДК 03.03  Организация наладочных работ по промышленному оборудованию</dc:title>
  <dc:creator>Irbis</dc:creator>
  <cp:lastModifiedBy>Irbis</cp:lastModifiedBy>
  <cp:revision>22</cp:revision>
  <dcterms:created xsi:type="dcterms:W3CDTF">2023-10-08T04:36:20Z</dcterms:created>
  <dcterms:modified xsi:type="dcterms:W3CDTF">2023-10-24T22:55:08Z</dcterms:modified>
</cp:coreProperties>
</file>