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5" r:id="rId6"/>
    <p:sldId id="266" r:id="rId7"/>
    <p:sldId id="263" r:id="rId8"/>
    <p:sldId id="268" r:id="rId9"/>
    <p:sldId id="264" r:id="rId10"/>
    <p:sldId id="269" r:id="rId11"/>
    <p:sldId id="270" r:id="rId12"/>
    <p:sldId id="271" r:id="rId13"/>
    <p:sldId id="259" r:id="rId14"/>
    <p:sldId id="275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73" r:id="rId24"/>
    <p:sldId id="274" r:id="rId25"/>
    <p:sldId id="286" r:id="rId26"/>
    <p:sldId id="288" r:id="rId27"/>
    <p:sldId id="289" r:id="rId28"/>
    <p:sldId id="290" r:id="rId29"/>
    <p:sldId id="291" r:id="rId30"/>
    <p:sldId id="292" r:id="rId31"/>
    <p:sldId id="293" r:id="rId32"/>
    <p:sldId id="295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91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2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07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57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3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70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66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29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19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18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8616-C529-4BB7-912B-AA781257914E}" type="datetimeFigureOut">
              <a:rPr lang="ru-RU" smtClean="0"/>
              <a:t>16.08.2023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95F1-2C3A-4494-B9CB-26F36D15C97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069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8996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МДК 02.02 Управление ремонтом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 2 Управление ремонтом промышленного оборудования и контроль за ним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9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Промышленное (технологическое) оборудование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совокупность разнообразных машин и механизмов, которые оказывают в производственном процессе непосредственное механическое, химическое или термическое воздействие на предмет труда.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техническое устройство, которое выполняет движения механического характера с целью преобразования энергии, материалов и информации. Машину можно рассматривать и как техническое изделие, который состоит из взаимосвязанных компонентов (механизмов, устройств, узлов, деталей и т.п.) и использует энергию для выполнения своих функций. При этом, машина не обязательно должна состоять из механически движущихся частей (примером может служить электронная вычислительная машина).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26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— 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сть изделия, с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ящ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 из узл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в, 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дузл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и дет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лей, объединенных н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чением. Н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двиг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тель, редуктор, и др. Агрег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 при рем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нте м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жет быть снят с. м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шины и з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менен н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вым.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промышленном предприятии различают следующие виды промышленного оборудования: подъемно-транспортное, производственное, вспомогательное и энергетическое.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Подъемно-транспортное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подразделяется на внутрицеховое, межцеховое и общезаводское. Оно служит для того, чтобы механизировать трудные транспортные, подъемные, погрузочные и разгрузочные работы производственного процесса предприятия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457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предприятия – это все станки, аппараты технологического процесса, рабочие машины. Они воздействуют на свойства сырья, различных материалов, полуфабрикатов и заготовок.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предприятия – это такое оборудование, которое предназначено для ремонта и переоснащения производственного оборудования, приспособлений и инструментов, а также различное санитарно-техническое оборудование (кондиционеры, вентиляторы, насосы, отопительные системы).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– это такое оборудование, которое удовлетворяет потребности электроэнергии предприятия. К нему относится: оборудование электрических подстанций, котельные, бойлерные, паросиловые и электросиловые установки.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30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Количественные показатели изделия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является одним из основных свойств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промышленных изделий.. Недостаточная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машин и устройств приводит к большим затратам на ремонт и поддержание их работоспособности в эксплуатации. Надежность изделий во многом зависит от условий эксплуатации: температуры, влажности, механических нагрузок, давления, радиации и др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Критерием надежности называется признак, по которому можно количественно оценить надежность различных устройств.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является сложным свойством и включает такие свойства как безотказность,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сохраняемость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долговечность.</a:t>
            </a:r>
          </a:p>
        </p:txBody>
      </p:sp>
    </p:spTree>
    <p:extLst>
      <p:ext uri="{BB962C8B-B14F-4D97-AF65-F5344CB8AC3E}">
        <p14:creationId xmlns:p14="http://schemas.microsoft.com/office/powerpoint/2010/main" val="3798994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Безотказность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свойство оборудования непрерывно сохранять работоспособность в течение некоторого времени или наработке. </a:t>
            </a:r>
            <a:endParaRPr lang="ru-RU" sz="27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Работоспособность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состояние оборудования, при котором оно может выполнять заданные функции в пределах установленных норм.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Отказ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событие, нарушающее работоспособность оборудования.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Показателями надежности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называют количественные характеристики одного или нескольких свойств объекта, составляющих его надежность. Значения показателей надежности получают по результатам испытаний или эксплуатации. По восстанавливаемости изделий показатели надежности подразделяют на показатели невосстанавливаемых изделий и показатели для восстанавливаемых изделий.</a:t>
            </a:r>
          </a:p>
        </p:txBody>
      </p:sp>
    </p:spTree>
    <p:extLst>
      <p:ext uri="{BB962C8B-B14F-4D97-AF65-F5344CB8AC3E}">
        <p14:creationId xmlns:p14="http://schemas.microsoft.com/office/powerpoint/2010/main" val="1176196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Невосстанавливаемым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называют такой элемент, который после работы до первого отказа заменяют на такой же элемент, так как его восстановление в условиях эксплуатации невозможно. В качестве примеров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невосстанавливаемых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элементов можно назвать диоды, конденсаторы, триоды, микросхемы,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гидроклапаны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пиропатроны и т. п.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сложных технических систем с длительными сроками службы являются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восстанавливаемыми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т. е. возникающие в процессе эксплуатации отказы систем устраняют при ремонте. Технически исправное состояние изделий в процессе эксплуатации поддерживают проведением профилактических и восстановительных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3818198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Надежность изделий, в зависимости от их назначения, можно оценивать, используя либо часть показателей надежности, либо все показатели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Показатели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безотказности: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безотказной работы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вероятность того, что в пределах заданной наработки отказ объекта не возникает;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наработка до отказа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математическое ожидание наработки объекта до первого отказа;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средняя наработка на отказ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отношение суммарной наработки восстанавливаемого объекта к математическому ожиданию числа его отказов в течение этой наработки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29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отказов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условная плотность вероятности возникновения отказа объекта, определяемая при условии, что до рассматриваемого момента времени отказ не возник. Этот показатель относится к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невосстанавливаемым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Показатели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долговечности.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долговечности восстанавливаемых изделий делятся на две группы.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Показатели, связанные со сроком службы изделия:</a:t>
            </a: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календарная продолжительность эксплуатации от начала эксплуатации объекта или ее возобновление после ремонта до перехода в предельное состояние;</a:t>
            </a: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срок службы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математическое ожидание срока службы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05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до первого капитального ремонта агрегата или узла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это продолжительность эксплуатации до ремонта, выполняемого для восстановления исправности и полного или близкого к полному восстановления ресурса изделия с заменой или восстановлением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любых его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 включая базовые;</a:t>
            </a: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срок службы между капитальными ремонтами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зависящий преимущественно от качества ремонта, т. е. от того, в какой степени восстановлен их ресурс;</a:t>
            </a: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суммарный срок службы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эго календарная продолжительность работы технической системы от начала эксплуатации до выбраковки с учетом времени работы после ремонта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83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lvl="1" indent="457200" algn="just"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гамма-процентный срок службы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календарная продолжительность эксплуатации, в течение которой объект не достигнет предельного состояния с вероятностью у, выраженной в процентах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ресурсом изделия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суммарная наработка объекта от начала его эксплуатации или ее возобновление после ремонта до перехода в предельное состояние.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ресурс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математическое ожидание ресурса; для технических систем в качестве критерия долговечности используют технический ресурс;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назначенный ресурс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суммарная наработка, при достижении которой эксплуатация объекта должна быть прекращена независимо от его технического состояния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90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772400" cy="189964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2.1 Основные понятия о надежности оборудования отрасли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62292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Слайд-лекция к занятию 1</a:t>
            </a:r>
            <a:endParaRPr lang="ru-RU" sz="2400" b="1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06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гамма-процентный ресурс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суммарная наработка, в течение которой объект не достигнет предельного состояния с заданной вероятностью у, выраженной в процентах.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для измерения ресурса выбирают применительно к каждой отрасли и к каждому классу машин, агрегатов и конструкций отдельно.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показатели надежности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определяющим долговечность системы, объекта, машины, может служить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технического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12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-2430"/>
            <a:ext cx="8856984" cy="6860429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использования 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отношение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математического ожидания суммарного времени пребывания объекта в работоспособном состоянии за некоторый период эксплуатации к математическому ожиданию суммарного времени пребывания объекта в работоспособном состоянии и всех простоев для ремонта и технического обслуживания.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технического использования, взятый за период между плановыми ремонтами и техническим обслуживанием, называется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коэффициентом готовности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который оценивает непредусмотренные остановки машины и что плановые ремонты и мероприятия по техническому обслуживанию не полностью выполняют свою роль.</a:t>
            </a:r>
          </a:p>
          <a:p>
            <a:pPr marL="0" lvl="1" indent="457200" algn="just">
              <a:spcBef>
                <a:spcPts val="0"/>
              </a:spcBef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091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3"/>
            <a:ext cx="8856984" cy="3528391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Показателем надежности невосстанавливаемого элемента или всей системы является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безотказной работы P(t)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за заданное время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надежности,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которая является функцией, обратной функции распределения:</a:t>
            </a:r>
          </a:p>
          <a:p>
            <a:pPr marL="0" indent="45720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P(t) =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 -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F(t) = P(r&gt;t),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вероятность отказа элемента до момента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время работы невосстанавливаемого элемента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ривая функции надежн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3771727"/>
            <a:ext cx="3990975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3764939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 функция надежности представляет собой монотонно убывающую кривую: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= 0) = 1,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—00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Р(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= 0.</a:t>
            </a:r>
          </a:p>
        </p:txBody>
      </p:sp>
    </p:spTree>
    <p:extLst>
      <p:ext uri="{BB962C8B-B14F-4D97-AF65-F5344CB8AC3E}">
        <p14:creationId xmlns:p14="http://schemas.microsoft.com/office/powerpoint/2010/main" val="2052050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общем виде вероятность безотказной 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испытуемых элементов конструкций определяется как отношение числа элементов оставшихся исправными в конце времени испытания к начальному числу элементов поставленных на испытание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безотказной работы по статистическим данным об отказах оценивается выражением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(t) = [N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-n(t)] /N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(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4.2.2)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где N</a:t>
            </a:r>
            <a:r>
              <a:rPr lang="ru-RU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число элементов в начале работы (испытаний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n(t) - число отказавших элементов за время t; 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(t) - статистическая оценка вероятности безотказной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36264435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большом числе элементов (изделий)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оценка (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t) практически совпадает с вероятностью безотказной работы P(t). На практике иногда более удобной характеристикой является вероятность отказа Q(t).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Вероятностью отказа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называется вероятность того, что при определенных условиях эксплуатации в заданном интервале времени возникает хотя бы один отказ.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внезапных отказов не связана с изменением состояния объекта и временем его предыдущей работы, а зависит от уровня внешних воздействий.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66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Внезапные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отказы оцениваются 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интенсивностью отказов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А(0)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вероятностью возникновения отказа в единицу времени при условии, что до этого момента времени отказ не возник.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Отказ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безотказная работа являются событиями несовместными и противоположными, поэтому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310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Материализованный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процесса трудовой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машиностроительного производства,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обладающий полезными свойствами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услуга;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товар;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процесс;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Свойство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сохранять работоспособность до наступления предельного состояния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сохраняемость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ремонтопригодность;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безотказность;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долговечность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69088" y="116632"/>
            <a:ext cx="30058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Проверь себя</a:t>
            </a:r>
            <a:endParaRPr lang="ru-RU" sz="3200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19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Показатели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характеризующие стабильность качественных показателей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эстетические;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эргономические;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экономические; 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надежность;</a:t>
            </a: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Календарная продолжительность эксплуатации оборудования от начала эксплуатации до наступления предельного состояния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ресурс;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гамма - ресурс;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срок службы; 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срок эксплуатации;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968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Событие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нарушающее работоспособность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ненадежность;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поломка;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отказ; 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неисправность;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ехническое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устройство, которое выполняет движения механического характера с целью преобразования энергии, материалов и информации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машина;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комплекс; 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80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Соединения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полученные запрессовкой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разъемные;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неразъемные;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разъемные; 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ct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неразъемные;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Изделие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применяемое в конструкции нескольких изделий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специфицированное;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индивидуальное; 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</a:pPr>
            <a:r>
              <a:rPr lang="ru-RU" alt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alt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унифицированное;</a:t>
            </a:r>
            <a:endParaRPr lang="ru-RU" alt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7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045"/>
            <a:ext cx="8229600" cy="92211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Понятие о промышленном изделии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60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понимается любое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промышленным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серийным) способом.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промышленного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в целом и отдельных его частей должна соответствовать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его функциональному назначению, отражать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 тонкости, связанные с назначением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выполняемыми функциями.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Изделием машиностроительным  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 любой предмет или набор предметов производства, который изготавливается на машиностроительном предприятии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машиностроительного производства являются изделия различного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69188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58326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 – это …….. результат деятельности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материализованный;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дематериализованный;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виртуальный;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продуктивный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Вероятность того, что в пределах указанного периода времени, отказ ОБ не возникнет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а) средняя наработка до первого отказа;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б) интенсивность отказов;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в) вероятность неисправной работы;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г) вероятность безотказной работы;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847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981" y="1660525"/>
            <a:ext cx="7920037" cy="2160588"/>
          </a:xfrm>
          <a:noFill/>
        </p:spPr>
        <p:txBody>
          <a:bodyPr/>
          <a:lstStyle/>
          <a:p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1в</a:t>
            </a:r>
            <a:r>
              <a:rPr lang="ru-RU" alt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2г; 3г</a:t>
            </a:r>
            <a:r>
              <a:rPr lang="ru-RU" alt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4в; 5в; 6а; 7б; 8г; </a:t>
            </a:r>
          </a:p>
          <a:p>
            <a:r>
              <a:rPr lang="ru-RU" alt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9а; 10г</a:t>
            </a:r>
            <a:r>
              <a:rPr lang="ru-RU" altLang="ru-RU" sz="40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8692" name="Picture 20" descr="просмотр сведений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5" b="18359"/>
          <a:stretch/>
        </p:blipFill>
        <p:spPr bwMode="auto">
          <a:xfrm>
            <a:off x="2599676" y="3933056"/>
            <a:ext cx="3944647" cy="247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21386" y="116632"/>
            <a:ext cx="2356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эталон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88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981" y="1412602"/>
            <a:ext cx="7920037" cy="2160588"/>
          </a:xfrm>
          <a:noFill/>
        </p:spPr>
        <p:txBody>
          <a:bodyPr/>
          <a:lstStyle/>
          <a:p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«5»</a:t>
            </a:r>
          </a:p>
          <a:p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«4»</a:t>
            </a:r>
          </a:p>
          <a:p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– «3»</a:t>
            </a:r>
          </a:p>
          <a:p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и меньше – «2»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1620044" y="472673"/>
            <a:ext cx="5903912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</a:t>
            </a:r>
          </a:p>
        </p:txBody>
      </p:sp>
      <p:pic>
        <p:nvPicPr>
          <p:cNvPr id="27663" name="Picture 15" descr="просмотр сведе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099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2382" y="836712"/>
            <a:ext cx="6882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https://sun9-77.userapi.com/impf/c851416/v851416544/1a5fd7/2ZGuDMhs1WM.jpg?size=1024x767&amp;quality=96&amp;sign=ea396f27716768626a24cd6d75763e2c&amp;c_uniq_tag=yVneNo3qH8iAyKbUhb1MOs1_CnrjoJSXlbOj_GkCRws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41" y="0"/>
            <a:ext cx="9149841" cy="6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51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продукт конечной стадии машиностроительного производства. Изделием может быть машина, сборочная единица или деталь в зависимости от того, какую продукцию выпускает завод (предприятие).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процесс изготовления машин и оборудования  предусматривает производство деталей, сборочных единиц (узлов) и изделий.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одного предприятия изделием может быть металлорежущий станок, для другого робот к нему, для третьего - обычный болт. Помимо изделий основного производства возможно получение на том же предприятии изделий вспомогательного производства, которые используются для собственных нужд.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69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наличия в них составных частей делят на: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специфицированные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детали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изделия,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имеющее составных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</a:t>
            </a:r>
            <a:endParaRPr lang="ru-RU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специфицированные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 состоящие из двух и более составных частей (сборочные единицы, комплексы и комплекты).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по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конструирования делят на:</a:t>
            </a:r>
            <a:endParaRPr lang="ru-RU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Оригинальное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принципиально новое  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изделие,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для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которого в отечественной и </a:t>
            </a:r>
            <a:endParaRPr lang="ru-RU" sz="27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зарубежной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практике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отсутствуют аналоги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такого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же конструктивного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и полного или частичного </a:t>
            </a:r>
            <a:endParaRPr lang="ru-RU" sz="27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потребительских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7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Унифицированное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изделие</a:t>
            </a:r>
            <a:r>
              <a:rPr lang="ru-RU" sz="2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применяемое в </a:t>
            </a:r>
            <a:r>
              <a:rPr lang="ru-RU" sz="27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нескольких изделий (машин, оборудования, узлов).</a:t>
            </a:r>
            <a:endParaRPr lang="ru-RU" sz="27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Autofit/>
          </a:bodyPr>
          <a:lstStyle/>
          <a:p>
            <a:pPr marL="36000" indent="4500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изделие, изготовленное и примененное по стандарту, который полностью и однозначно определяет его конструкцию, показатели качества, методы контроля, правила приемки и поставки. Например, болт, подшипник, шайба, гайка, редуктор, насос и др.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признаку типа и назначения производства различают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единичного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производства – которые выпускаются единовременно или периодически отдельными штуками (мелкими партиями).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массового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производства – изделия, которые непрерывно изготавливаются или ремонтируются  в большом объеме и в течение продолжительного периода времени.</a:t>
            </a:r>
          </a:p>
          <a:p>
            <a:pPr marL="36000" indent="4500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669360"/>
          </a:xfrm>
        </p:spPr>
        <p:txBody>
          <a:bodyPr>
            <a:noAutofit/>
          </a:bodyPr>
          <a:lstStyle/>
          <a:p>
            <a:pPr marL="36000" indent="457200" algn="just">
              <a:spcBef>
                <a:spcPts val="0"/>
              </a:spcBef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Деталь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первичный элемент изделия. Детали изготовляют из однородного по наименованию и марке материала. Отличительной особенностью детали является отсутствие в ней каких-либо соединений как разъемных, так и неразъемных. Покрытия различного вида не являются отдельными деталями. Различают детали с покрытиями и без покрытий.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Сборочная единица (узел)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- разъемное или неразъемное соединение частей изделия. 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технологической точки зрения узел представляет собой обособленную часть изделия, которую можно собрать отдельно от других частей, оценить по выходным параметрам. </a:t>
            </a:r>
          </a:p>
          <a:p>
            <a:pPr marL="3600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конструкторской точки зрения узел представляет собой часть машины в соответствии с функциональным назначением без учета особенностей сборки. 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74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264696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Сборочные единицы (узлы, соединения)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разделяют на разъёмные, неразъёмные и условно разъёмные.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Разъемное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 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изделие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разборка которого происходит без нарушения целостности его составных частей и средств соединения, например, резьбовые, шпоночные и др.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Неразъемное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соединение –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изделие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разборка которого происходит с нарушением целостности его составных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 (сварное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клепанное, клеевое, паяное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разъёмным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соединения, полученные запрессовкой. Их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разборка принципиально возможна, но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большими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трудностями и с применением специальных приспособлений.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2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55272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несколько изделий взаимосвязанного назначения, не соединенных на предприятии-изготовителе при помощи сборочных операций, но предназначенные для выполнения взаимосвязанных функций. Примеры комплексов: печной агрегат, помольный агрегат (комплекс) и др.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несколько изделий общего функционального назначения, как правило, вспомогательного характера, которые не соединены на предприятии-изготовителе.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 комплект запасных частей, комплект измерительной аппаратуры, комплект инструментов и др.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совокупность машин, механизмов, приборов, устройств, используемых для работы или производства.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" indent="4500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0668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962</Words>
  <Application>Microsoft Office PowerPoint</Application>
  <PresentationFormat>Экран (4:3)</PresentationFormat>
  <Paragraphs>157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МДК 02.02 Управление ремонтом</vt:lpstr>
      <vt:lpstr>Тема 2.1 Основные понятия о надежности оборудования отрасли</vt:lpstr>
      <vt:lpstr>Понятие о промышленном изделии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Количественные показатели изделия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02.02 Управление ремонтом</dc:title>
  <dc:creator>Пользователь Windows</dc:creator>
  <cp:lastModifiedBy>Пользователь Windows</cp:lastModifiedBy>
  <cp:revision>23</cp:revision>
  <dcterms:created xsi:type="dcterms:W3CDTF">2023-08-01T01:40:11Z</dcterms:created>
  <dcterms:modified xsi:type="dcterms:W3CDTF">2023-08-16T09:11:40Z</dcterms:modified>
</cp:coreProperties>
</file>