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59" r:id="rId12"/>
    <p:sldId id="260" r:id="rId13"/>
    <p:sldId id="261" r:id="rId14"/>
    <p:sldId id="284" r:id="rId15"/>
    <p:sldId id="262" r:id="rId16"/>
    <p:sldId id="263" r:id="rId17"/>
    <p:sldId id="272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11" r:id="rId41"/>
    <p:sldId id="308" r:id="rId42"/>
    <p:sldId id="310" r:id="rId43"/>
    <p:sldId id="274" r:id="rId44"/>
    <p:sldId id="273" r:id="rId45"/>
    <p:sldId id="275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373"/>
    <a:srgbClr val="5C47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041D-CAE8-4AA3-A638-9165A5BD0180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BE12-FC20-48BF-932B-20A3988840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9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041D-CAE8-4AA3-A638-9165A5BD0180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BE12-FC20-48BF-932B-20A3988840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79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041D-CAE8-4AA3-A638-9165A5BD0180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BE12-FC20-48BF-932B-20A3988840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95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041D-CAE8-4AA3-A638-9165A5BD0180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BE12-FC20-48BF-932B-20A3988840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71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041D-CAE8-4AA3-A638-9165A5BD0180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BE12-FC20-48BF-932B-20A3988840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45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041D-CAE8-4AA3-A638-9165A5BD0180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BE12-FC20-48BF-932B-20A3988840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94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041D-CAE8-4AA3-A638-9165A5BD0180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BE12-FC20-48BF-932B-20A3988840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78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041D-CAE8-4AA3-A638-9165A5BD0180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BE12-FC20-48BF-932B-20A3988840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86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041D-CAE8-4AA3-A638-9165A5BD0180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BE12-FC20-48BF-932B-20A3988840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88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041D-CAE8-4AA3-A638-9165A5BD0180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BE12-FC20-48BF-932B-20A3988840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57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041D-CAE8-4AA3-A638-9165A5BD0180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BE12-FC20-48BF-932B-20A3988840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54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E041D-CAE8-4AA3-A638-9165A5BD0180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9BE12-FC20-48BF-932B-20A3988840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65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784976" cy="216024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4000" b="1" dirty="0" smtClean="0">
                <a:solidFill>
                  <a:srgbClr val="512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</a:t>
            </a:r>
            <a:r>
              <a:rPr lang="ru-RU" sz="4000" b="1" dirty="0">
                <a:solidFill>
                  <a:srgbClr val="512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 </a:t>
            </a:r>
            <a:r>
              <a:rPr lang="ru-RU" sz="4000" b="1" dirty="0" smtClean="0">
                <a:solidFill>
                  <a:srgbClr val="512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 smtClean="0">
                <a:solidFill>
                  <a:srgbClr val="51237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>
                <a:solidFill>
                  <a:srgbClr val="512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4000" b="1" dirty="0" smtClean="0">
                <a:solidFill>
                  <a:srgbClr val="512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ехнология </a:t>
            </a:r>
            <a:r>
              <a:rPr lang="ru-RU" sz="4000" b="1" dirty="0">
                <a:solidFill>
                  <a:srgbClr val="512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технического обслуживания промышленного оборудования</a:t>
            </a:r>
            <a:endParaRPr lang="ru-RU" sz="4000" dirty="0">
              <a:solidFill>
                <a:srgbClr val="5123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919" y="4365104"/>
            <a:ext cx="8856984" cy="7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 – лекция к занятию 1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82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ослаблении резьбовых соединений происходит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мгновенное уменьшение жёсткости узла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 приводит к увеличению динамичности механической системы и изменению технического состояния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машины.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требование к резьбовым соединениям – обеспечение равномерной затяжки с необходимыми значениями усилия предварительной затяжки.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Затяжка резьбовых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соединений (крепежные работы)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входит в перечень работ, постоянно выполняемых ремонтной службой. Качественная затяжка резьбовых соединений приводит к снижению динамических нагрузок, уменьшению вибрации, обеспечивает стабильную и длительную эксплуатацию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08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Внешний уход за оборудованием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678768" cy="5094328"/>
          </a:xfrm>
        </p:spPr>
        <p:txBody>
          <a:bodyPr>
            <a:normAutofit/>
          </a:bodyPr>
          <a:lstStyle/>
          <a:p>
            <a:pPr marL="3600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Внешний уход за оборудованием осуществляется систематически по мере загрязнения машины  и предшествует всем остальным работам. </a:t>
            </a:r>
          </a:p>
          <a:p>
            <a:pPr marL="3600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Внешний уход состоит из следующих основных операций:</a:t>
            </a:r>
          </a:p>
          <a:p>
            <a:pPr marL="36000" indent="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очистка от материала;</a:t>
            </a:r>
          </a:p>
          <a:p>
            <a:pPr marL="36000" indent="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уборка рабочего места;</a:t>
            </a:r>
          </a:p>
          <a:p>
            <a:pPr marL="36000" indent="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протирка наружных основных частей машины.</a:t>
            </a:r>
          </a:p>
          <a:p>
            <a:pPr marL="3600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Технологические агрегаты на предприятиях – стационарные. Внешний уход и техническое обслуживание в производится на рабочем месте.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52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Крепежные работы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678768" cy="602128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Надежная работа оборудования во многом зависит от регуляр­ного контроля за состоянием крепежных деталей и своевременного подтягивания ослабленных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соединений.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крепежных работ возникает в связи с тем, что под влиянием сотря­сений и рабочих нагрузок затяжка болтовых соединений ослабля­ется,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снижается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надежность крепления отдельных деталей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машины.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первоначальной затяжки зависит от многих причин —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самоотвинчивания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смятия рабочих поверхнос­тей, невысокого качества изготовления болтов и гаек и т.д.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Крепежные работы при техническом обслуживании являются наиболее многочисленными и трудоемкими операциями. </a:t>
            </a:r>
          </a:p>
        </p:txBody>
      </p:sp>
    </p:spTree>
    <p:extLst>
      <p:ext uri="{BB962C8B-B14F-4D97-AF65-F5344CB8AC3E}">
        <p14:creationId xmlns:p14="http://schemas.microsoft.com/office/powerpoint/2010/main" val="404018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6632"/>
            <a:ext cx="8572560" cy="645564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Основ­ная задача этих работ — сохранение стабильности предваритель­ной затяжки соединения.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Выполняя крепежные работы следует иметь в виду, что при пе­риодическом подтягивании соединения на поверхности резьбы и стыка крепежных деталей может создаваться напряжение, превы­шающее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нормальное. Кроме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того, возможно взаимное смещение рабочих поверхностей.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происходят остаточная де­формация, смятие и приработка сопряженных поверхностей, что в свою очередь приводит к снижению стабильности соединения. Учитывая это, следует подтягивать лишь фактически ослабленные соединения.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72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6632"/>
            <a:ext cx="8572560" cy="6455640"/>
          </a:xfrm>
        </p:spPr>
        <p:txBody>
          <a:bodyPr>
            <a:noAutofit/>
          </a:bodyPr>
          <a:lstStyle/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техническом обслуживании крепежные работы заключаются в наружном осмотре внешнего состояния крепежного соединения, подтягивании соединения и в установлении новых деталей резьбового соединения вместо пришедших в негодность.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Усилие затяжки зависит от условий работы, материала и раз­меров крепежных деталей.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затяжки создает условие для ударной нагрузки, вызывающей смятие поверхностей резьбы.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этом болт или шпилька начинают работать на срез, что может вызвать разруше­ние крепежного соединения и выход из строя агрегата или всей машины</a:t>
            </a:r>
          </a:p>
          <a:p>
            <a:pPr marL="36000" indent="3429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13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429420"/>
          </a:xfrm>
        </p:spPr>
        <p:txBody>
          <a:bodyPr>
            <a:noAutofit/>
          </a:bodyPr>
          <a:lstStyle/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зависимости от конструкции крепежные соединения делятся на три группы:</a:t>
            </a:r>
          </a:p>
          <a:p>
            <a:pPr marL="0" indent="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соединения, от которых зависит безопасность движения или работы машины, они требуют систематической проверки, </a:t>
            </a:r>
          </a:p>
          <a:p>
            <a:pPr marL="0" indent="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соединения, обеспечивающие прочность оборудования; они подвергаются силовой нагрузке или воспринимают нагрузку от массы прикрепленной детали и возможных сил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инерции, они требуют систематической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проверки;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соединения, обеспечивающие плотность  и не допускающие утечки газов и воздуха.</a:t>
            </a:r>
          </a:p>
          <a:p>
            <a:pPr marL="36000" indent="3429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Последовательность выполнения крепежных работ зависит от конфигурации соединяемых деталей и расположения крепежных элементов. </a:t>
            </a:r>
          </a:p>
        </p:txBody>
      </p:sp>
    </p:spTree>
    <p:extLst>
      <p:ext uri="{BB962C8B-B14F-4D97-AF65-F5344CB8AC3E}">
        <p14:creationId xmlns:p14="http://schemas.microsoft.com/office/powerpoint/2010/main" val="162890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032"/>
            <a:ext cx="8856984" cy="6726336"/>
          </a:xfrm>
        </p:spPr>
        <p:txBody>
          <a:bodyPr>
            <a:noAutofit/>
          </a:bodyPr>
          <a:lstStyle/>
          <a:p>
            <a:pPr marL="36000" indent="4500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Гайки крепления болтового соединения подтягиваются поочередно диаметрально расположенных крепежных деталей. Подтяжку болтовых соединений производят ключами нормальной длины.</a:t>
            </a:r>
          </a:p>
          <a:p>
            <a:pPr marL="36000" indent="4500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Некоторые ответственные резьбовые соединения имеют определенную силу затяжки. Величину крутящего момента приходится ограничивать во избежание срыва резьбы, поломки болтов и шпилек. В таких случаях нужно пользоваться динамометрическими ключами.</a:t>
            </a:r>
          </a:p>
          <a:p>
            <a:pPr marL="36000" indent="4500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облегчения выполнения крепежных работ применяются пневматические и электрические гайковерты, а так же трещоточные ключи, которые обеспечивают возможность завертывания гаек в стесненных условиях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7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Контрольно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регулировочные работы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678768" cy="602128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эксплуатации оборудования происходит постепен­ное изменение технического состояния их соединений, узлов и аг­регатов. В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износа увеличиваются или уменьшаются зазоры в сопряжениях, изменяются физико-хими­ческие свойства материалов и т.д.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величину износа оказывает влияние значительное количе­ство разнообразных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факторов: условия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климатические условия, возраст маши­ны, качество технического обслуживания и ремонта, возможные отклонения в качестве деталей и применяемых материалов и др.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 это определяют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неравномерность значе­ний износа для различных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15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началь­ной величины зазоров или их изменение в связи с износом деталей или новыми условиями работы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регулировкой.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Выполнению регулировочных работ предшествует контроль состояния механизма, когда устанавливается необходимость в вы­полнении регулировочных работ и их объем. Одновременно с кон­трольно-регулировочными работами устраняются мелкие дефек­ты и неисправности регулируемого механизма.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регулировочных работ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необходи­мо установить исходные зазоры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между деталями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машины.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выбранные исходные зазоры в сопряженных дета­лях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в значительной мере влияют на их долговечность и нормальную работу.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342900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88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Подшипники скольжения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состоянием подшипни­ков скольжения заключается в проверке величины зазора между валом и подшипником. Постепенное увеличение зазоров в процес­се эксплуатации вызывает необходимость в выполнении регули­ровочных работ.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Радиальные зазоры между шейкой вала и вкладышем проверя­ют, проворачивая вал при установленных между ним и верхней половиной вкладыша калиброванных латунных пластинках. Если по условиям работы требуются большие зазоры, их размер опре­деляют при проворачивании вала по степени деформации свинцо­вой проволоки, установленной между шейкой вала 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вкладышем или щупом.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01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507288" cy="114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и технология технического обслуживания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616624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Технологический процесс технического обслуживания оборудования представляет собой определенную последовательность выполняемых работ по регулировке, смазке и др. работам. Он состоит из комплекса операций, которые выполняются одним или несколькими рабочими. Операции  технического обслуживания  по характеру и условиям выполнения объединяются в группы: </a:t>
            </a:r>
          </a:p>
          <a:p>
            <a:pPr marL="0" indent="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уборочно-моечные (внешний уход);</a:t>
            </a:r>
          </a:p>
          <a:p>
            <a:pPr marL="0" indent="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диагностические</a:t>
            </a:r>
          </a:p>
          <a:p>
            <a:pPr marL="0" indent="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крепежные;</a:t>
            </a:r>
          </a:p>
          <a:p>
            <a:pPr marL="0" indent="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контрольно-регулировочные;</a:t>
            </a:r>
          </a:p>
          <a:p>
            <a:pPr marL="0" indent="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смазочные.</a:t>
            </a:r>
          </a:p>
        </p:txBody>
      </p:sp>
    </p:spTree>
    <p:extLst>
      <p:ext uri="{BB962C8B-B14F-4D97-AF65-F5344CB8AC3E}">
        <p14:creationId xmlns:p14="http://schemas.microsoft.com/office/powerpoint/2010/main" val="1761060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регулирования радиального зазора в разъемных подшипни­ках предусмотрена установка прокладок между корпусом и крыш­кой. Их применяют в виде комплектов отдельных пластин толщи­ной 0,05...0,8 мм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Осевые зазоры в узлах с подшипниками сколь­жения, которые должны составлять 0,1...0,8 мм, проверяют щупом или индикатором при отдельных осевых перемещениях вала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Подшипники качения.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подшипниках качения радиальные за­зоры проверяют после установки колец на вал и в корпус. Про­верку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производят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отсутствие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качки.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прово­рачивании вручную подшипник должен вращаться легко и плав­но. </a:t>
            </a:r>
          </a:p>
          <a:p>
            <a:pPr marL="36000" indent="342900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30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154"/>
            <a:ext cx="8856984" cy="683884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Осевые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зазоры регулируют за счет смещения одного кольца относительно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другого. Необходимо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проворачивать коль­цо с телами качения для правильной их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самоустановки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Кольца упорных подшипников, напрессованные на вал, проверяют с по­мощью индикатора на осевое биение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радиально-упорных подшипниках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осевой зазор регулируют, перемещая одно из колец относительно другого. Наиболее удобным способом регулирования осевых зазоров является установка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прокла­док,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обычно применяются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виде комплекта из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пяти —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семи штук различной толщины.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Осевой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зазор измеряют с помощью индикатора, отжимая вал сначала в одну сторону, а затем в другую.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342900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42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udfile.net/html/2706/119/html_nN0rfEyMbw.4YK3/htmlconvd-14BOoN_html_549a0a3b4065ac6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95542"/>
            <a:ext cx="4248472" cy="361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30975" y="95541"/>
            <a:ext cx="37400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Схемы регулирования зазоров в радиально-упорных подшипниках: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 прокладками; б — винтом;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 крышка;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 прокладка; 3 — винт; 4 — гайка; 5 —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проставка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3745031"/>
            <a:ext cx="8863486" cy="311296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регулирования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винтом: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затягива­ют винт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отказа, выбирая зазор за счет перемещения наружно­го кольца, на которое воздействует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вставка; - отпускают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винт, поворачивая его в обратном направлении так, чтобы осевое пере­мещение винта соответствовало размеру зазора;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-затягивают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гай­ку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предотвращения </a:t>
            </a:r>
            <a:r>
              <a:rPr lang="ru-RU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самоотвинчивания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винта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44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16632"/>
            <a:ext cx="8863486" cy="662473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Зубчатые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передачи. </a:t>
            </a:r>
            <a:endParaRPr lang="ru-RU" sz="2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эксплуатации возникает необ­ходимость в проведении контрольных операций для выявления технического состояния зубчатой передачи.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передачах с цилиндрическими колесами прежде всего конт­ролируют величину бокового зазора между поверхностями зубь­ев, который измеряют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щупом.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Торцовое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биение шестерен проверяют с помо­щью индикатора, устанавливаемого на штативе, который разме­щают на неподвижной части агрегата, например редукторе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Заканчивают проверку зубчатого зацепления осмотром отпе­чатков краски или металлического блеска в местах контакта. Для этого зубья ведущей шестерни покрывают тонким слоем краски и поворачивают зубчатую передачу несколько раз. 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0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16632"/>
            <a:ext cx="8863486" cy="100811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зубьях ведо­мого колеса появляются следы касания (отпечатки), по которым судят о качестве зацепления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 descr="http://pereosnastka.ru/gallery/slesar-instrumentalshhik-2/image_9_14.jpg"/>
          <p:cNvPicPr>
            <a:picLocks noChangeAspect="1" noChangeArrowheads="1"/>
          </p:cNvPicPr>
          <p:nvPr/>
        </p:nvPicPr>
        <p:blipFill>
          <a:blip r:embed="rId2"/>
          <a:srcRect l="51810" t="-5455"/>
          <a:stretch>
            <a:fillRect/>
          </a:stretch>
        </p:blipFill>
        <p:spPr bwMode="auto">
          <a:xfrm>
            <a:off x="5508104" y="1340768"/>
            <a:ext cx="2786082" cy="37861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134076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Если отпечатки находятся в верхней части зуба, то межцентровое расстояние больше нормального.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отпечатках в нижней части зуба колеса сближены больше, чем это необходимо.</a:t>
            </a:r>
          </a:p>
        </p:txBody>
      </p:sp>
    </p:spTree>
    <p:extLst>
      <p:ext uri="{BB962C8B-B14F-4D97-AF65-F5344CB8AC3E}">
        <p14:creationId xmlns:p14="http://schemas.microsoft.com/office/powerpoint/2010/main" val="353388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16632"/>
            <a:ext cx="8863486" cy="662473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зубчатые передачи регулируются перемещением всего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узла. 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отдель­ных случаях возникает необходимость в замене шестерен для обес­печения надежного зацепления.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Величину бокового зазора устанавливают непосредственным измерением пластинчатым щупом или индикатором. В последнем случае вал одного из зубчатых колес заклинивают неподвижно, а второму придают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качательное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движение, замеряя отклонение же­стко закрепленным на машине индикатором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Боковой зазор между зубьями цилиндрических шестерен уста­навливается в зависимости от величины модуля и межцентрового расстояния.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9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88640"/>
            <a:ext cx="8863486" cy="568863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Обязательным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условием нормального зацепления конических шестерен является совпадение вершин образующих конусов, а также взаимная перпендикулярность осей шестерен. Положение осей проверяют струнами с отвесами, линейками и другими уни­версальными инструментами.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удобства регулирования зазоров между зубьями в конических передачах одной из шестерен иногда дается свобода перемещения вдоль оси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Регулируют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конические шестерни, помещая прокладки под торцы шестерен и подшипников или удаляя их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зубчaтых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передaчaх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 небольшим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диaметрoм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колес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бoкoвoй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радиальный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зaзoр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мoжнo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определить щупом,. 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3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8640"/>
            <a:ext cx="8715436" cy="5976664"/>
          </a:xfrm>
        </p:spPr>
        <p:txBody>
          <a:bodyPr>
            <a:noAutofit/>
          </a:bodyPr>
          <a:lstStyle/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Зaзoр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мoжнo также проверить по величине мертвoгo хoдa в зацеплении. Если бoкoвoй зaзoр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увеличен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недoстaтoчен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значит непрaвильнo oбрaбoтaны зубья колес или не выдержaнo межoсевoе рaсстoяние в корпусе. 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Признаком малого радиального зазора является характерное гудение при работе зацепления. При увеличенном боковом зазоре зубья ударяют друг о друга. </a:t>
            </a:r>
          </a:p>
          <a:p>
            <a:pPr marL="36000" indent="342900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342900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94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контроле величины зазора возможны следующие случаи: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Недостаточная величина зазора между зубьями.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Причиной этого могут быть зубья, изготовленные полнее на одном или обоих зубчатых колесах. В этом случае необходимо колеса заменить.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Зазор в зубьях больше допускаемого.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возможно, если толщина зубьев на одном или обоих зубчатых колесах меньше допускаемой или увеличено расстояние между осями зубчатых колес. Погрешности устраняются так же заменой колеса.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3.Зазор в зубьях неравномерный.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этом случае определяется визуально наихудшее положение, 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08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Неравномерная толщина зубьев одного зубчатого колеса или эксцентричность осей начальной окружности зубьев или втулки зубчатого колеса.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Зубчатое колесо при зацеплении имеет биение по торцу зуба.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Этот дефект возникает при перекосе оси отверстия колеса и легко выявляется индикатором. 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48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 17 – Операции по техническому обслуживанию механического оборудования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756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Цепные передачи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Нормальная работа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цепные передачи характеризуются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плавным бесшумным движением.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эксплуатации пере­дач наблюдается вытягивание звеньев цепи, износ цепи и звездо­чек, а также смещение звездочек.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нормальной работы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цепных передач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параллельность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валов и правильном положении звездочек от­носительно друг друга,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нормальное провисание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ведомой ветви цепи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 допустимая степень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изнашивания деталей цепной передачи,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своевременная смазка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передачи 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соответствую­щих смазочных материалов.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звездочек устанавливают с помощью линейки,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прикладывается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плоскости большой звез­дочки. При правильном положении плоскостей звездочек линейка будет соприкасаться с плоскостью малой звездочки.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Стрела провисания должна составлять 0,02 межцентрового расстояния для горизонтальных и наклонных (под углом менее 30°) передач и 0,002 — для передач с углом наклона более 30°.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стрела провисания увеличивается при износе элементов цепи (роликов, пальцев, втулок и пластин). При большей стреле провисания нарушается нормальная работа цепной передачи, по­являются удары и вибрация, снижается КПД передачи и увеличи­вается износ всех ее деталей. </a:t>
            </a:r>
          </a:p>
        </p:txBody>
      </p:sp>
    </p:spTree>
    <p:extLst>
      <p:ext uri="{BB962C8B-B14F-4D97-AF65-F5344CB8AC3E}">
        <p14:creationId xmlns:p14="http://schemas.microsoft.com/office/powerpoint/2010/main" val="323448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Излишнее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натяжение цепи ухудшает работу передачи, так как резко возрастает трение в шарнирах цепи и подшипниках звездочек, цепь работает жестко, с характер­ным стуком. Нормальная величина стрелы провисания цепи обес­печивает центровку звеньев по отношению к зубьям звездочек, сохранность смазки в шарнирах, снижение удельного давления в шарнирах и износа рабочих поверхностей.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Стрелу провисания цепи контролируют масштабной линей­кой, прикладываемой к линейке (или шнуру), уложенной по каса­тельной к звездочкам передачи.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регулирования провисания используют регулирующие звездочки, натяжные ролики и пере­движные опоры ведомых звездочек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29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Периодическая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регулировка цепной передачи и ее изнашивание приводят к постепенному увеличению шага цепи. Так как зубья звез­дочки при этом сохраняют свой первоначальный шаг, то нарушается нормальное зацепление. Это явление допустимо до тех пор, пока ро­лик не начнет контактировать с вершинами зубьев, что вызывает повышение напряжения в них и опасность соскакивания цепи.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Измерять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цепь целесообразно под нагрузкой, величина кото­рой для зубчатой цепи принимается равной 0,3 % разрушающей нагрузки. Для втулочных и втулочно-роликовых цепей эта нагруз­ка принимается в зависимости от типа и конструкции цепи в пре­делах от 0,8 до l,5 (t — шаг цепи, мм).</a:t>
            </a:r>
          </a:p>
        </p:txBody>
      </p:sp>
    </p:spTree>
    <p:extLst>
      <p:ext uri="{BB962C8B-B14F-4D97-AF65-F5344CB8AC3E}">
        <p14:creationId xmlns:p14="http://schemas.microsoft.com/office/powerpoint/2010/main" val="2227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Цепь в передаче должна быть установлена так, чтобы ее веду­щая нижняя ветвь не была сильно натянута (цепь с небольшим провисанием правильно ложится на зубья звездочки; это умень­шает удары между зубьями последней и звеньями цепи, обеспечи­вая плавную работу и значительно уменьшая износ цепи).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натяжение цепи позволяет снизить нагрузки на детали передачи.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Провисание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цепи передачи зависит от ее распо­ложения и расстояния между осями звездочек.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сборки цепной передачи проверяют, вращая звездоч­ку вручную или с помощью рычага. Таким способом определяют плавность и легкость хода передачи. При вращении передачи цепь не должна соскакивать, а каждое ее звено должно легко садиться на зуб звездочки и сходить с него.</a:t>
            </a:r>
          </a:p>
        </p:txBody>
      </p:sp>
    </p:spTree>
    <p:extLst>
      <p:ext uri="{BB962C8B-B14F-4D97-AF65-F5344CB8AC3E}">
        <p14:creationId xmlns:p14="http://schemas.microsoft.com/office/powerpoint/2010/main" val="278665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Ременные передачи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еменные передачи применяемые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привода дробилок и других механизмов, работают нормально при условии оптималь­ной величины натяжки и правильном положении шкивов.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увеличении натяжки КПД передачи падает, а интенсивность изна­шивания в результате усталости материала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возрастает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При этом величина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скольжения уменьшается, что до известного предела уве­личивает тяговую способность передачи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работе ременной передачи наблюдается вытягивание рем­ня, вследствие чего изменяется величина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натяжения и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 показатели работоспособности передачи. </a:t>
            </a:r>
          </a:p>
        </p:txBody>
      </p:sp>
    </p:spTree>
    <p:extLst>
      <p:ext uri="{BB962C8B-B14F-4D97-AF65-F5344CB8AC3E}">
        <p14:creationId xmlns:p14="http://schemas.microsoft.com/office/powerpoint/2010/main" val="86014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сши­вании новых ремней рекомендуется давать натяжение в 2 раза выше нормального, а в дальнейшем во время эксплуатации пери­одически контролировать и регулировать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натяжение.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Натяжение регулируют натяжными роликами перемещением ремня или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электродвигателя,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монтируют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са­лазках.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натяжения ремня можно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ролики, оси которых после регулирования натяжения ремня закрепляют неподвижно. Такие устройства про­сты и дешевы в изготовлении. Устройства с качающимся роликом обеспечивают автоматическое натяжение ремня в процессе работы передачи, хотя они и являются более сложными и дорогими.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10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4787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зубчатых передач на пятно контакта проводят с целью: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размеров деталей;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плавности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бесшумности работы;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межосевого расстояния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работ, связанных с определением технического состояния деталей, входящих в узел или агрегат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дефектовка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сборка;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комплектовка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подборка; </a:t>
            </a:r>
          </a:p>
          <a:p>
            <a:pPr indent="0"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13374" y="0"/>
            <a:ext cx="48972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Контрольный тест</a:t>
            </a:r>
            <a:endParaRPr lang="ru-RU" sz="4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9263" y="707886"/>
            <a:ext cx="54088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правильный ответ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5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Технологический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 технического обслуживания оборудования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включает в себя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смазку механизмов машины;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457200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внешний уход, диагностические, крепежные, контрольно-регулировочные, смазочные работы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сборку и регулировку узлов машины;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7200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разборку машины на ремонтные узлы</a:t>
            </a:r>
          </a:p>
          <a:p>
            <a:pPr marL="36000" indent="0" algn="just">
              <a:spcBef>
                <a:spcPts val="60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крепежных работ подтягивать нужно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только фундаментные болты. 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фактически ослабленные соединения.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все болтовые соединения. </a:t>
            </a:r>
          </a:p>
          <a:p>
            <a:pPr marL="0" lvl="0" indent="457200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19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6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Какова цель технического обслуживания?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ресурса оборудования и его составных частей. </a:t>
            </a:r>
            <a:endParaRPr lang="ru-RU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обнаружение и устранение неисправностей и дефектов оборудования, предупреждение преждевременного износа узлов и деталей в процессе эксплуатации.</a:t>
            </a:r>
            <a:endParaRPr lang="ru-RU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работ по поддержанию работоспособного состояния оборудования в период между плановыми осмотрами. </a:t>
            </a:r>
            <a:endParaRPr lang="ru-RU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0" algn="just">
              <a:spcBef>
                <a:spcPts val="60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Кто производит профилактические осмотры оборудования?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механик.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смены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 или мастер по ремонту оборудования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начальник цеха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7200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88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5616624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Осмотр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 и оборудования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для получения информации о работоспособности или степени износа узлов и деталей. Может проводиться в статическом (при остановленном оборудовании) или динамическом режиме.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Разборка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для осмотра – ревизия, обычно совмещается с проведением текущего ремонта, но может проводиться и специально перед ремонтом, для уточнения его объёма. Осмотр включает в себя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визуальный, измерительный контроль, восприятие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шумов и контроль вибраций, оценку степени нагрева корпусных деталей, которые используются для определения состояния оборудования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55723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каком документе фиксируются результаты ТО??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ремонтная ведомость. </a:t>
            </a:r>
            <a:endParaRPr lang="ru-RU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приема – передачи смены.</a:t>
            </a:r>
            <a:endParaRPr lang="ru-RU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график.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ремонтный журнал </a:t>
            </a:r>
            <a:endParaRPr lang="ru-RU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0" algn="just">
              <a:spcBef>
                <a:spcPts val="60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Какие существуют виды ТО, предусмотренные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СТОиР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текущее.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ежесменное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ежесменное, периодическое, контрольные осмотры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сезонное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7200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75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Какое оборудование применяется для обеспечения определенного момента затяжки резьбовых соединения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разводные и гаечные ключи. </a:t>
            </a:r>
            <a:endParaRPr lang="ru-RU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динамометрические ключи.</a:t>
            </a:r>
            <a:endParaRPr lang="ru-RU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плоскогубцы.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гайковерты</a:t>
            </a:r>
            <a:endParaRPr lang="ru-RU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0" algn="just">
              <a:spcBef>
                <a:spcPts val="60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800" dirty="0" smtClean="0"/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сборке зубчатых передач необходимо проверять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600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радиальное биение зубчатых колес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600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торцовое биение зубчатых колес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600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боковой зазор и степень прилегания рабочих поверхностей зубьев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600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 перечисленные варианты.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8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6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сборке цепных передач необходимо, чтобы ведомая ветвь цепи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была натянута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закручивалась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провисала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качалась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Где проводят изготовление новых деталей и механическую обработку повреждённых деталей?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в отделе главного механика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в слесарном отделении РМЦ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в бригаде ремонтников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в механическом отделении РМЦ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 ответы верны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7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57344" y="1412776"/>
            <a:ext cx="5900750" cy="2574134"/>
          </a:xfrm>
        </p:spPr>
        <p:txBody>
          <a:bodyPr>
            <a:normAutofit lnSpcReduction="10000"/>
          </a:bodyPr>
          <a:lstStyle/>
          <a:p>
            <a:pPr marL="360000" indent="0"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0-1 ошибка – «5»</a:t>
            </a:r>
          </a:p>
          <a:p>
            <a:pPr marL="360000" indent="0"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2-3 ошибки – «4»</a:t>
            </a:r>
          </a:p>
          <a:p>
            <a:pPr marL="360000" indent="0"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– 5 ошибок – «3»</a:t>
            </a:r>
          </a:p>
          <a:p>
            <a:pPr marL="360000" indent="0"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6-8 ошибок– «2»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260648"/>
            <a:ext cx="76438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оценки</a:t>
            </a:r>
            <a:endParaRPr lang="ru-RU" sz="5400" b="1" cap="none" spc="0" dirty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http://images-partners.google.com/images?q=tbn:ANd9GcSXKL65fxeU0LV1p-ZcwhuLAfBRBLQAiB0SnV3pjK7lLbq-1v2zs5fusw:http://votrube.ru/uploads/posts/2011-07/1309966630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6149" y="4425648"/>
            <a:ext cx="2143140" cy="21431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25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/>
    </mc:Choice>
    <mc:Fallback xmlns=""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501122" cy="3971932"/>
          </a:xfrm>
        </p:spPr>
        <p:txBody>
          <a:bodyPr>
            <a:normAutofit/>
          </a:bodyPr>
          <a:lstStyle/>
          <a:p>
            <a:pPr marL="36000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1В; 2А; 3Б; 4Б; 5Б; 6В; 7Г; 8В; 9Б; 10г; 11В; 12Г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357166"/>
            <a:ext cx="44892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Эталон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4" descr="http://images-partners.google.com/images?q=tbn:ANd9GcR9vvRYt_n2cujgFYQjNarCBQ54DJtNioSP0HTodXt0AkT5UwYBrtUcHzY:http://scienceblog.ru/wp-content/uploads/2009/10/1223518851_pamj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808" y="3579286"/>
            <a:ext cx="3600400" cy="27075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112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/>
    </mc:Choice>
    <mc:Fallback xmlns=""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481795" y="428604"/>
            <a:ext cx="6882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5400" b="1" cap="none" spc="0" dirty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олледж Краевое государственное бюджетное профессиональное образовательное учреждение Спасский индустриально-экономический колледж, Спасск‑Дальний,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4"/>
            <a:ext cx="6096000" cy="40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10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/>
    </mc:Choice>
    <mc:Fallback xmlns=""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-6198"/>
            <a:ext cx="8856984" cy="686419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Осмотр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в сочетании с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технической диагностикой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эксплуатации, позволяет сделать вывод о техническом состоянии оборудования, причинах появления дефекта или повреждения, выявить неисправности, установить механизм их возникновения и протекания. Проведение осмотра не влияет на работоспособность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машины,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 позволяет получить информацию о фактическом состоянии оборудования. Эффективное и своевременное использование данной информации позволяет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предупредить развитие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повреждений своевременным проведением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ремонта или ТО.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 уход (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чистка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борудования от пыли, окалины, использованной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смазки)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восстановить процессы теплоотдачи от корпусных деталей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машины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окружающую среду и обеспечить свободное перемещение элементов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механизмов.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18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856984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 проводится периодически во время работы или остановок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машины.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устройства для очистки редко предусмотрены проектными решениями. Для проведения очистки оборудования часто необходимы трудоёмкие работы.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 уход предназначен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возвращения оборудования в проектные условия эксплуатации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Установлено, что чистое оборудование работает дольше. Происходит это благодаря повышению теплоотдачи корпусных деталей в окружающую среду, снижению по этой причине температуры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 машины.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этим следует снижение температуры смазки,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масляной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пленки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рассеивать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энергию упругой деформации во время механической вибрации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как следствие – повышение долговечности работы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машины.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597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от коррозии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– актуальна для металлургического, энергетического и химического производства, позволяет продлить срок службы металлоконструкций зданий и мостовых кранов, оборудования для охлаждения агрегатов и энергетического оборудования. Отсутствие защиты от коррозии часто приводит к повреждениям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водоохлаждаемых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элементов, требует значительных затрат средств по восстановлению фундаментов и металлоконструкций. Окраска оборудования не является в настоящее время эффективным методом защиты от коррозии. Методы защиты от коррозии должны предусматриваться при проектировании машин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819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Смазка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деталей и узлов машин наиболее ответственная операция ТО,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обеспечивает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механизмов.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 и своевременная подача смазочного материала позволяет продлить ресурс машины даже при значительных повреждениях элементов.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смазки необходима на протяжении всего срока службы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машины.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Выполняемые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смазки: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снижение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коэффициента трения,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защита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контактируемых поверхностей от коррозии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температуры узла (в случае применения жидкой смазки) и отвод продуктов износа из зоны трения.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032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показывают результаты анализа отказов, нарушение одной из перечисленных функций часто является причиной отказа. Нарушения режимов смазывания приводит к возникновению непериодических внезапных отказов.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Крепежные работы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атяжка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резьбовых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соединений)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операции, которые исключают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возникновение дополнительных динамических нагрузок, возникающих при раскрытии стыка соединяемых деталей. При эксплуатации машин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факторам, которые способствуют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ослаблению резьбовых соединений являются: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чередование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периодов нагрева и охлаждения механизмов,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воздействие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вибрации и ударов.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331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2850</Words>
  <Application>Microsoft Office PowerPoint</Application>
  <PresentationFormat>Экран (4:3)</PresentationFormat>
  <Paragraphs>199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Тема 1.4  Технология технического обслуживания промышленного оборудования</vt:lpstr>
      <vt:lpstr>Содержание и технология технического обслуживания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Внешний уход за оборудованием</vt:lpstr>
      <vt:lpstr>Крепежные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Контрольно – регулировочные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1.4  Технология технического обслуживания промышленного оборудования</dc:title>
  <dc:creator>Пользователь Windows</dc:creator>
  <cp:lastModifiedBy>Пользователь Windows</cp:lastModifiedBy>
  <cp:revision>31</cp:revision>
  <dcterms:created xsi:type="dcterms:W3CDTF">2023-03-30T10:48:02Z</dcterms:created>
  <dcterms:modified xsi:type="dcterms:W3CDTF">2023-05-14T11:01:11Z</dcterms:modified>
</cp:coreProperties>
</file>