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6" r:id="rId18"/>
    <p:sldId id="285" r:id="rId19"/>
    <p:sldId id="310" r:id="rId20"/>
    <p:sldId id="311" r:id="rId21"/>
    <p:sldId id="287" r:id="rId22"/>
    <p:sldId id="288" r:id="rId23"/>
    <p:sldId id="289" r:id="rId24"/>
    <p:sldId id="291" r:id="rId25"/>
    <p:sldId id="292" r:id="rId26"/>
    <p:sldId id="293" r:id="rId27"/>
    <p:sldId id="284" r:id="rId28"/>
    <p:sldId id="261" r:id="rId29"/>
    <p:sldId id="262" r:id="rId30"/>
    <p:sldId id="270" r:id="rId31"/>
    <p:sldId id="301" r:id="rId32"/>
    <p:sldId id="263" r:id="rId33"/>
    <p:sldId id="302" r:id="rId34"/>
    <p:sldId id="264" r:id="rId35"/>
    <p:sldId id="265" r:id="rId36"/>
    <p:sldId id="266" r:id="rId37"/>
    <p:sldId id="267" r:id="rId38"/>
    <p:sldId id="269" r:id="rId39"/>
    <p:sldId id="271" r:id="rId40"/>
    <p:sldId id="295" r:id="rId41"/>
    <p:sldId id="296" r:id="rId42"/>
    <p:sldId id="297" r:id="rId43"/>
    <p:sldId id="298" r:id="rId44"/>
    <p:sldId id="268" r:id="rId45"/>
    <p:sldId id="299" r:id="rId46"/>
    <p:sldId id="300" r:id="rId47"/>
    <p:sldId id="303" r:id="rId48"/>
    <p:sldId id="306" r:id="rId49"/>
    <p:sldId id="307" r:id="rId50"/>
    <p:sldId id="308" r:id="rId51"/>
    <p:sldId id="304" r:id="rId52"/>
    <p:sldId id="305" r:id="rId53"/>
    <p:sldId id="309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266A"/>
    <a:srgbClr val="AC6672"/>
    <a:srgbClr val="742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3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2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9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9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72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56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4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3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3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3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50000"/>
              <a:lumOff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08186-5ADF-48E6-81D4-4CE2412592F5}" type="datetimeFigureOut">
              <a:rPr lang="ru-RU" smtClean="0"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06AA-A2E1-4544-AFE3-52B9918F9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4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http://www.tair74.ru/netcat_files/Image/zakos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http://www.tair74.ru/netcat_files/Image/level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tair74.ru/netcat_files/Image/paralelperekos.jpg" TargetMode="External"/><Relationship Id="rId4" Type="http://schemas.openxmlformats.org/officeDocument/2006/relationships/image" Target="../media/image8.jpe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763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7422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Пусконаладочные работы узлов и механизмов оборудования после монтажа</a:t>
            </a:r>
            <a:endParaRPr lang="ru-RU" b="1" dirty="0">
              <a:solidFill>
                <a:srgbClr val="7422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504056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– лекция к занятию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218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правильной работы передач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соединяемых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ими механизмов необходимо, чтобы осевые линии элементов передач (ремень и шкивы, цепи и звездочки) находились в одной прямой плоскости.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Выверку производят с помощью стальной линейки (при малом расстоянии между осями валов) или струны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Ребро линейки или струну приближают к торцовым поверхностям шкивов (звездочек) и изменяют положение машин таким образом, чтобы зазор в точках был бы одинаковым или отсутствовал.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ширина шкивов, соединенных ременной передачей, разная, то на узкий шкив кладут закладки, толщина которых равна половине разности размеров шкивов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9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дает положительные результаты лишь в том случае, если действительное торцовое и радиальное биения шкивов и звездочек находятся в установленных пределах. Проверка биений производится индикатором, закрепленным на стойке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Машины, соединяемые муфтами сцепления, должны быть установлены так, чтобы оси их валов находились на одной прямой горизонтальной линии. Операции по выверке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соосности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валов принято называть их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центровкой. Машины укрупняют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стальных или чугунных рамах в заготовительных участках монтажного цеха. Установка на фундаментах и выверка таких агрегатов выполняются в полном соответствии с общими правилами установки и выверки машин.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8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монтаже неагрегатированных машин одна из них (обычно большей массы) выверяется на фундаменте на горизонтальность по монтажной оси и высотной отметке, после чего неподвижно закрепляется фундаментными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болтами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 другую (обычно электро­двигатель) в массив фундамента закладывают стальную или чугунную раму или плиту с установленными на ней салазками. Отверстия в раме для крепежных болтов салазок делают удлиненными в направлении, перпендикулярном монтажной оси. Это дает возможность при центровке валов перемещать механизм, установленный на салазках, в двух взаимно перпендикулярных направлениях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13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способа монтажа машин центровку их валов производят по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полумуфтам,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в случае их отсутствия — непосредственно по валам.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 центровкой необходимо проверить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индикатором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радиальное биение валов механизмов, а также торцовое и радиальное биение полумуфт.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машин средней точности изготовления радиальное биение выступающего конца вала допускается 0,01— 0,02 мм, а торцовое и радиальное биение втулочных и пальцевых полумуфт — 0,03—0,04 мм на 100 мм радиуса.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 два вида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валов: параллельное смещение и перекос их осей.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48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6786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 осей определяют по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зазору,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измеряют пластинчатым щупом. При одинаковом наружном диаметре полумуфт для удобства измерения используют стальную линейку или угольник, при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разном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диаметре — различные приспособления.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Перекос осей рассчитывают по среднему значению зазоров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торцами полумуфт или по соответствующим им зазорам, полученным при использовании соответствующих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измерения выполняют только при затянутых болтах, укрепляющих механизмы; при этом учитывают, что на величину зазоров может оказывать влияние осевой разбег валов машин, предусматри­ваемый для всех видов подшипников. Набор пластин щупа должен входить в измеряемый зазор с небольшим усилием (около 2Н).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6786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соосности валов при отсутствии полумуфт производят с помощью линейки, а также различных приспособлений при этом порядок выполнения измерений не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меняется. Точность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 значительно повышается, а техника их выполнения упрощается, если вместо пластинчатого щупа пользоваться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индикатором.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работ по центровке валов зазоры можно определять «на просвет». Правильное расположение источника света позволяет визуально обнаружить щель шириной 0,02— 0,03 мм между линейкой и валом (или полумуфтой).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98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6786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параллельности и перпендикулярности валов машин, соединяемых зубчатыми и другими видами передач, производят с помощью струн, линеек, рейсмусов, угольников, инди­каторов.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перпендикулярности валов на одном из них устанавливают рейсмус, а в горизонтальной плоскости оси этого вала провешивают струну параллельно оси другого вала. Поворачивая вал с рейсмусом на 180°, измеряют зазор между иглой рейсмуса и струной. Равенство зазоров указывает на перпендикулярность осей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валов.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780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Выверка соосности оборудования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096091"/>
            <a:ext cx="8774834" cy="18002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метод, с применением индикаторов часового типа. Обеспечивает высокую точность, но требует квалифицированного персонала и сравнительно много времени.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n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32204"/>
            <a:ext cx="251013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908720"/>
            <a:ext cx="87028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валов является причиной более 50% отказов вращающихся механизмов, приводя к увеличению времени простоев оборудования и повышению стоимости его эксплуатации.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739435"/>
            <a:ext cx="60486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вызывает увеличение нагрузки на отдельные детали подшипниковых узлов, ускоряя их износ и повышая потребление энергии.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122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74" y="188640"/>
            <a:ext cx="8774834" cy="396044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Традиционные методы выверки валов и шкивов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выверки просты, но они не обеспечивают точность, необходимую для работы современных механизмов.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основаны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использовании поверочной линейки или измерительных щупов,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позволяют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операцию выверки достаточно быстро, но являются приближёнными.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liney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120"/>
            <a:ext cx="541603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ndik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842370"/>
            <a:ext cx="2296076" cy="189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027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780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Выверка соосности оборудования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096091"/>
            <a:ext cx="8774834" cy="18002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n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32204"/>
            <a:ext cx="251013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908720"/>
            <a:ext cx="87028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валов является причиной более 50% отказов вращающихся механизмов, приводя к увеличению времени простоев оборудования и повышению стоимости его эксплуатации.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739435"/>
            <a:ext cx="60486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вызывает увеличение нагрузки на отдельные детали подшипниковых узлов, ускоряя их износ и повышая потребление энергии.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8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ыверка, поверка качества монтажа промышленного оборудования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Смонтированное оборудование подвергается индивидуальным испытаниям с участием пуско-наладочных организаций. Цель испытания – подготовка оборудования к приемке рабочей комиссией.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испытаниям проверяют качество выполнения монтажных работ: точность установки оборудования, наличие ограждений, смазочные материалы в редукторах и других сборочных соединений, затяжку резьбовых соединений и др.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машины вхолостую необходимо проверять:</a:t>
            </a:r>
          </a:p>
        </p:txBody>
      </p:sp>
    </p:spTree>
    <p:extLst>
      <p:ext uri="{BB962C8B-B14F-4D97-AF65-F5344CB8AC3E}">
        <p14:creationId xmlns:p14="http://schemas.microsoft.com/office/powerpoint/2010/main" val="1334652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774834" cy="18002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метод, с применением индикаторов часового типа. Обеспечивает высокую точность, но требует квалифицированного персонала и сравнительно много времени.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liney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541603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ndik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20887"/>
            <a:ext cx="2364432" cy="194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67544" y="41490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проверочной линейки и измерительных щупов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50024" y="4368066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индикатора часового типа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83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6786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Лазерный метод выверки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валов.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Лазерный метод позволяет существенно улучшить процесс выверки валов по сравнению с традиционными методами. Применение лазерного оборудования обеспечивает более быструю и точную регулировку.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Точная центровка валов позволяет: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Продлить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подшипника;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Снизить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нагрузку на муфту, а следовательно уменьшить риск нагрева и поломки;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Снизить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износ уплотнений, уменьшая риск загрязнений и вытекания масла;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Снизить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трение, а следовательно и энергопотребление;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Уменьшить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вибрацию и шум; </a:t>
            </a:r>
          </a:p>
        </p:txBody>
      </p:sp>
    </p:spTree>
    <p:extLst>
      <p:ext uri="{BB962C8B-B14F-4D97-AF65-F5344CB8AC3E}">
        <p14:creationId xmlns:p14="http://schemas.microsoft.com/office/powerpoint/2010/main" val="1557103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6786"/>
            <a:ext cx="8784976" cy="189205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Увеличить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работы, эффективность и производительность;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Снизить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замену компонентов и издержки, связанные с простоем машин.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/>
          </a:p>
        </p:txBody>
      </p:sp>
      <p:pic>
        <p:nvPicPr>
          <p:cNvPr id="3074" name="Picture 2" descr="le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315035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zak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7" y="2204864"/>
            <a:ext cx="3075583" cy="172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rov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244" y="4653136"/>
            <a:ext cx="2736304" cy="157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8523" y="3930501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Плоско-параллельная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(или сдвиг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5439095"/>
            <a:ext cx="1918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Точная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соосность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3991671"/>
            <a:ext cx="2241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Угловая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5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6786"/>
            <a:ext cx="8784976" cy="657257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Увеличить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работы, эффективность и производительность;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Снизить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замену компонентов и издержки, связанные с простоем машин.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методы выверки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шкивов ременной передачи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Одной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обычных причин простоя оборудования с ремёнными передачами является перекос шкивов. Перекос вызывает износ ремней и самого шкива и приводит к повышению уровня вибрации и шума. Эти явления приводят к остановкам всего механизма. Другим следствием повышенной вибрации является преждевременный выход из строя подшипника, что так же приводит к внеплановой остановке машины.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46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637" y="3212976"/>
            <a:ext cx="8784976" cy="352839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выверки соосности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шкивов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получившие наиболее широкое применение, основанные либо на чисто визуальной оценке, либо на визуальной оценке с использованием поверочной линейки или натянутой струны. Основным недостатком данных методов является их низкая точность.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542" y="1266899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Вертикальный угловой перекос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1266899"/>
            <a:ext cx="2657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Параллельный перекос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3095" y="2657646"/>
            <a:ext cx="3709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Горизонтальный угловой перекос</a:t>
            </a:r>
          </a:p>
        </p:txBody>
      </p:sp>
      <p:pic>
        <p:nvPicPr>
          <p:cNvPr id="5122" name="Picture 2" descr="verticalug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3" y="0"/>
            <a:ext cx="3965496" cy="132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paralelperek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88"/>
          <a:stretch/>
        </p:blipFill>
        <p:spPr bwMode="auto">
          <a:xfrm>
            <a:off x="4565893" y="110396"/>
            <a:ext cx="4397544" cy="1101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gorizontugo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39"/>
          <a:stretch/>
        </p:blipFill>
        <p:spPr bwMode="auto">
          <a:xfrm>
            <a:off x="357720" y="1664080"/>
            <a:ext cx="4104456" cy="10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tochno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9"/>
          <a:stretch/>
        </p:blipFill>
        <p:spPr bwMode="auto">
          <a:xfrm>
            <a:off x="4474540" y="1664080"/>
            <a:ext cx="4083940" cy="117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812608" y="2547407"/>
            <a:ext cx="1904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Точная выверка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85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437" y="1556792"/>
            <a:ext cx="8784976" cy="518457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лазерной выверки ремённых передач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традиционными методами выверки, лазерное оборудование для выверки ремённых передач позволяет проводить выверку более быстро и точно. Доступное на рынке оборудование для лазерной выверки ремённых передач можно разделить на две категории, исходя из принципов действия: выверка шкивов по торцам и выверка шкивов по ручьям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недостатком оборудования: в качестве базовой поверхности для выравнивания используют торцы или стороны шкивов, оно обеспечивают выверку только торцов, а не ручьёв по которым работает ремень.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izmerperek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57" y="188640"/>
            <a:ext cx="8957736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903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624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шкивов с разными толщинами, разной конструкции или типов, точность выверки снижается.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в качестве базовой поверхности использует ручьи шкивов, обеспечивает точность выверки шкивов независимо от их толщины, конструкции или марки.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Лазерная выверка шкива и ремня позволяет: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Продлить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подшипника;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работы, эффективность и производительность оборудования;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Снизить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износ ремней и шкивов;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Снизить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трение и тем самым, потребление энергии;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Снизить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шума и вибрации;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Снизить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замену комплектующих и издержки связанные с простоем машин.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188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Технические требования на монтаж типовых сборочных единиц оборудования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требования на монтаж типовых сборочных единиц (рамы, редукторы, резьбовые, шпоночные и шлицевые соединения,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ременные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цепные передачи, муфты, подшипники, запорная и регулирующая аппаратура) являются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отбщими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Рама: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базовая часть машины, которая предназначена для установки на ней деталей, сборочных единиц и механизмов. Как правило, представляет собой сварную конструкцию.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2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положение рамы при монтаже ведет к преждевременному выходу машины из строя.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монтажа: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Отклонение положения рамы от осей технологической линии, от горизонтальности и вертикальности.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Неравномерность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затяжки крепежных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Дефекты сварных соединений (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непровары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Механические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(тре­щины, сколы, пробоины, обломы бол­тов, шпилек, срыв резьбы);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Нарушения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геометрических разме­ров, формы и взаимного расположения поверхностей вследствие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де­формаций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341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784976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Требования к монтажу шпоночных соединений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для соединения валов со ступицами деталей вращения (маховиков, звездочек, шкивов).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При сборке соединения необходимо проверить форму и размеры шпонки, пазов вала и ступицы, убрать забоины, задиры и заусенцы..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Качество сборки соединения проверяется по наличию бокового зазора, который не должен превышать: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В клиновых шпонках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- 0,35 мм при ширине шпонки 13…18 мм и высоте 5-11 мм,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-0,4 мм при ширине шпонки 20…28 мм мм и высоте 8-16 мм.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В призматических шпонках боковой зазор отсутствует.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0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Общий характер работы – спокойный, без толков, ударов и вибрации.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Нагрев подшипников и других трущихся деталей – 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Биение валов, шкивов, шестерен и др. в пределах норм.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Работа зубчатых зацеплений и других передач 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плавная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без толчков и раскачивания подшипников.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Правильность посадки на валы муфт, шкивов, шестерен, подшипников качения и др.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Соответствие направления вращения и числа оборотов паспортным данным.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67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2920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Ременная передача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для передачи движения механизмам, расположенным на расстоянии. При выверке и наладки  ременной передачи проверяют: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отклонения от формы шкивов;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отклонение положения валов от проектного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проводят балансировку шкивов (для устранения смещения центра массы шкивов от оси вращения в радиальном направлении).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биение шкивов: допустимое радиальное биение шкива не должно превышать 0,0005 от диаметра шкива, а осевое – 0,001 диаметра.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шкивы должны быть строго соосны.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34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4304" y="3729447"/>
            <a:ext cx="7164288" cy="7076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усилия натяжения ремня</a:t>
            </a:r>
          </a:p>
        </p:txBody>
      </p:sp>
      <p:pic>
        <p:nvPicPr>
          <p:cNvPr id="4" name="Рисунок 3" descr="http://delostroika.ru/uploads/posts/big_stroika/img_stroika_18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176457"/>
            <a:ext cx="676875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0395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Цепная передача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для передачи движения механизмам, находящихся на расстоянии. При сборке цепных передач проверяю: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параллельность осей ведущей и ведомой звездочки.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осевое и радиальное биение звездочек (допускается до 2.5 мм на один метр диаметра звездочки).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соответствие цепи звездочке (при наложении цепи на звездочку цепь должна ложиться свободно).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Провисание цепи в горизонтальных и наклонных передачах допускается 2 процента межцентрового расстояния.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При прокручивании передача работает с рывками, с ударами роликов цепи по зубьям звездочки.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535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delostroika.ru/uploads/posts/big_stroika/img_stroika_18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944" y="404664"/>
            <a:ext cx="4284980" cy="2637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4130" y="260648"/>
            <a:ext cx="4176464" cy="660618"/>
          </a:xfrm>
        </p:spPr>
        <p:txBody>
          <a:bodyPr/>
          <a:lstStyle/>
          <a:p>
            <a:pPr marL="0" indent="0" algn="ctr"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Замер провисания цепи</a:t>
            </a:r>
          </a:p>
          <a:p>
            <a:endParaRPr lang="ru-RU" dirty="0"/>
          </a:p>
        </p:txBody>
      </p:sp>
      <p:pic>
        <p:nvPicPr>
          <p:cNvPr id="6" name="Рисунок 5" descr="http://delostroika.ru/uploads/posts/big_stroika/img_stroika_18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2852936"/>
            <a:ext cx="428498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38561" y="3501008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правильности сборки цепной передачи: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уровни; 2 — линейка;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D — точки</a:t>
            </a:r>
          </a:p>
          <a:p>
            <a:pPr algn="ctr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касания линейки к звездочке; </a:t>
            </a:r>
          </a:p>
        </p:txBody>
      </p:sp>
    </p:spTree>
    <p:extLst>
      <p:ext uri="{BB962C8B-B14F-4D97-AF65-F5344CB8AC3E}">
        <p14:creationId xmlns:p14="http://schemas.microsoft.com/office/powerpoint/2010/main" val="3450451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Редукторы.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для изменения частоты вращения привода механизмов оборудования. При монтаже редуктора и электродвигателя проверяется: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соосность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горизонтальность валов с требуемой точностью.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отклонение от горизонтальности корпуса редуктора.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степень затяжки фундаментных болтов и болтов крепления к раме.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нагрев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подвижных элементов (ощущается через корпус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чрезмерной нагрузки на подвижные детали из-за оседания фундаментной плиты, засорении подачи смазочных материалов, нарушения зазоров 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подшипниках, засорение каналов теплоотвода.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45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Трубопроводы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для подачи охлаждающих жидкостей и смазывающих материалов к узлам трения машин. Возможные дефекты монтажа: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Нарушения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режима сварочного процесса,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непроваров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сквозных свищей, подрезов, раковин, подповерхностных дефектов сварных соединений и т.д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Разрушение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опорных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конструкций, провисание, образование застойных зон.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Нарушением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расположению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трубопроводов. недопустимые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расстояния,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сварных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Негерметичность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соединений.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металла и стенки трубы различного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935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474"/>
            <a:ext cx="864096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Дефекты монтажа основных видов технологического оборудования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Насосы и насосные агрегаты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принципу действия насосы и насосные агрегаты подразделяются на центробежные, шестеренчатые, поршневые и плунжерные. При монтаже проверяют: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Радиальное смещения осей насоса и электродвигателя  (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Отклонение от горизонтальности и по высоте больше допустимых значений.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Направление вращения ротора (возможно обратное вращение вала).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Жесткость крепления насоса и электродвигателя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Отсутствие (или наличие) механических повреждений в насосе, задевание вращающихся деталей о неподвижные. </a:t>
            </a:r>
          </a:p>
        </p:txBody>
      </p:sp>
    </p:spTree>
    <p:extLst>
      <p:ext uri="{BB962C8B-B14F-4D97-AF65-F5344CB8AC3E}">
        <p14:creationId xmlns:p14="http://schemas.microsoft.com/office/powerpoint/2010/main" val="15097678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Вентиляторы и дымососы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вентиляторов и дымососов заключается в установке на фундамент или виброизолирующие опоры с выверкой горизонтальности вала и крепление. Требования и дефекты: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Отклонение от горизонтальности вала выше 0,2 мм на метр длины вала.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Ошибки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проектировании и монтаже вентиляционной системы или ее частей;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Механические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химические повреждения воздуховодов, коррозия металлических элементов;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Плохое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крепежных деталей и другого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непрочное соединение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Нарушения герметичности.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289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Ленточные конвейеры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Ленточные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конвейеры используют во многих сферах. Начиная от производства продукции и заканчивая строительной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сферой. Выверка и регулировка конвейера: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Перекосы, допущенные при монтаже, не дают возможности отрегулировать конвейер и во время эксплуатации его часто останавливают для наладки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Возможно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сбегание ленты в стороны вследствие ее неравномерной вытяжки или односторонней загрузки, поперечных перекосов станины, а также вследствие налипания частиц сыпучего груза на барабаны и ролики. В процессе осмотра, пробного запуска и на протяжении всей работы ленточного конвейера необходимо тщательно следить за натяжением ленты.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80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 смонтированные приводной и натяжной барабаны легко вращаются от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руки;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Сильный нагрев некоторых подшипников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барабанах.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Провисание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ленты более допустимого размера — это следствие увеличенного шага опор, недостаточного натяжения ленты или превышения нагрузки на ленту.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Ход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ленты регулируют, изменяя положение роликовых опор и барабанов. При проверке ленты необходимо проследить за тем, чтобы она перемещалась прямо, без смещения в сторону и без пробуксовки.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Проверка установки, выверка несущей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 (рамы)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Осевое смещение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роликов недопустимо</a:t>
            </a:r>
          </a:p>
        </p:txBody>
      </p:sp>
    </p:spTree>
    <p:extLst>
      <p:ext uri="{BB962C8B-B14F-4D97-AF65-F5344CB8AC3E}">
        <p14:creationId xmlns:p14="http://schemas.microsoft.com/office/powerpoint/2010/main" val="249740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технические нормы (зазоры в зацеплениях, сопряжениях и др.) и другие данные, которые характеризуют правильность монтажа и работы машины, предварительно заносятся в монтажный формуляр машины, которому следуют при приемке машины в эксплуатацию.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определении вида дефекта следует учитывать дополнительные требования,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содержатся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чертежах и стандартах на конкретные конструкции и изделия, а также на отдельные виды СМР или объекты.</a:t>
            </a:r>
          </a:p>
        </p:txBody>
      </p:sp>
    </p:spTree>
    <p:extLst>
      <p:ext uri="{BB962C8B-B14F-4D97-AF65-F5344CB8AC3E}">
        <p14:creationId xmlns:p14="http://schemas.microsoft.com/office/powerpoint/2010/main" val="13604102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konspekta.net/megaobuchalkaru/imgbaza/baza10/3684766886751.files/image1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5575"/>
            <a:ext cx="59912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1576" y="1844824"/>
            <a:ext cx="6102424" cy="165618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подготовки металлоконструкции к монтажу: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подготовка к монтажу; </a:t>
            </a: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секция конвейера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5310" y="4578098"/>
            <a:ext cx="89211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Отклонение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середины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роликоопоры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 продольной оси конвейера не должно превышать 3 мм. Опорная поверхность под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роликоопоры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должна быть прямолинейной (отклонение не более ± 1 мм на 1000 мм длины), ролики должны легко вращаться.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138" y="3585790"/>
            <a:ext cx="88563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– ориентир; 2 – отвес; 3 – уровень; 4 – металлоконструкция; 5 – шаблон; 6 – отверстия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134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4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Элеваторы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на сборку элеваторов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монтаже: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Отклонение по вертикали башмака элеватора, установленного на фундаменте, не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превышать 0,5 мм на 1 м высоты, но не более 5 мм по всей его высоте - выверяют по отвесу  и  уровню.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осей головок от проектного положения не должно превышать ±2 мм.  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рулетки измерением расстояния от башмака до головки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Боковые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поверхности элеватора были параллельны и центры верхних и нижних звездочек (или барабанов) лежали на одной вертикали </a:t>
            </a:r>
            <a:r>
              <a:rPr lang="ru-RU" sz="2800" dirty="0"/>
              <a:t>–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 с помощью струны, отвесов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рулетки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0766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Перекос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цепных блоков, насаженных на валы допускается не более 0,5 : 1000 мм, или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всю высоту элеватора – проверяется поверочной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линейкой, струной 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щупом;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валов верхней и нижней головок должны быть параллельны и горизонтальны —  [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] = 0,2 : 1000 мм. – проверяется измерением расстояния между осями с помощью рулетки.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6) Подшипники натяжного устройства должны легко, без заеданий и перекосов, передвигаться в направляющих – проверяется визуально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7) Обе цепи натягивают одинаково; они должны спокойно,  без толчков, набегать на цепные блоки – проверяются надавливанием на цепи с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боку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267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Ковши должны быть закреплены  без перекосов, чтобы они не задевали за кожух элеватора – проверяется измерением расстояния от кожуха до ковша или на слух при испытании элеватора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9) стенки кожуха могут отклоняться от вертикали не более 1 : 1000 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(не более 5 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всю высоту) – проверяется отвесом, опущенным со струны, и рулеткой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10) Элеваторные цепи перед установкой следует испытать на растяжение с нагрузкой: для цепей 16 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5 т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для цепей 18 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6,5 т,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удлинение не должно превышать  8% - проверяется измерением цепи с помощью рулетки перед установкой </a:t>
            </a:r>
          </a:p>
        </p:txBody>
      </p:sp>
    </p:spTree>
    <p:extLst>
      <p:ext uri="{BB962C8B-B14F-4D97-AF65-F5344CB8AC3E}">
        <p14:creationId xmlns:p14="http://schemas.microsoft.com/office/powerpoint/2010/main" val="7193694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Винтовые конвейеры (шнеки)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сборке винтовых транспортеров и питателей после ремонта надлежит выдерживать следующие допуски: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подвесные  и  концевые  подшипники  устанавливают на одной прямой (допуск 0,05 : 1000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мм) –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 по натянутой струне измерением отклонения оси подшипников с помощью рулетки или штангенциркуля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ось вала должна быть прямолинейна – проверяется с помощью уровня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винтовые лопасти не должны касаться стенок (зазор между стенкой кожуха и винтом не должен превышать 1 мм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 проверяется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штангенциркулем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536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шаг винта должен быть одинаков по всей длине транспортера (кроме специальных конструкций) – шаг винта проверяется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рулеткой.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5) крышки желоба следует тщательно уплотнять – проверяется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щупом.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772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76" y="1268760"/>
            <a:ext cx="8784976" cy="64807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Перпендикулярность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осей барабанов ленточного конвейера  главной оси проверяется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рулеткой;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угольником;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линейкой;</a:t>
            </a:r>
          </a:p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уровнем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Биение измеряется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виброметра;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индикатора;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микроскопа;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хронометра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16781" y="116632"/>
            <a:ext cx="3671966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500" b="1" cap="none" spc="0" dirty="0" smtClean="0">
                <a:ln w="1905"/>
                <a:solidFill>
                  <a:srgbClr val="82266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4500" b="1" cap="none" spc="0" dirty="0">
              <a:ln w="1905"/>
              <a:solidFill>
                <a:srgbClr val="82266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8653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807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Оси валов верхней и нижней головок элеватора должны быть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взаимно перпендикулярными;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вертикальными;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пересекающимися;</a:t>
            </a:r>
          </a:p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параллельными;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перекоса осей быстроходного вала редуктора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электродвигателя  - это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центровка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выверка;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балансировка;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046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807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рисунке 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осевая;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параллельная;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угловая;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плоская;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Традиционный метод выверки соосности валов основан на использовании (2 ответа)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поверочной линейки;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лазера;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нивелира;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измерительного щупа;</a:t>
            </a:r>
          </a:p>
        </p:txBody>
      </p:sp>
      <p:pic>
        <p:nvPicPr>
          <p:cNvPr id="11267" name="Picture 3" descr="http://www.tair74.ru/netcat_files/Image/zakos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997" y="548680"/>
            <a:ext cx="3240360" cy="182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4075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вращении деталей и узлов, работающих на больших скоростях, возникает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износ;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неуравновешенность центробежной силы;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неуравновешенность силы тяжести;</a:t>
            </a:r>
          </a:p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неуравновешенность силы инерции;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Точная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центровка шкивов ременной передачи позволяет (2 ответа)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уменьшить вибрацию и шум;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увеличить время простоя оборудования;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увеличить нагрузки на электродвигатель;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увеличить время работы, эффективность и производительность;</a:t>
            </a:r>
          </a:p>
        </p:txBody>
      </p:sp>
    </p:spTree>
    <p:extLst>
      <p:ext uri="{BB962C8B-B14F-4D97-AF65-F5344CB8AC3E}">
        <p14:creationId xmlns:p14="http://schemas.microsoft.com/office/powerpoint/2010/main" val="102762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0872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Выверка оборудования при монтаже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машин.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Пакеты подкладок набирают из стальных пластин толщиной от 20 до 0,1 мм, что позволяет изменять толщину пакетов с необходимой точностью.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Клиновые подкладки изготовляют из стали или чугуна с укло­ном 1 : 10 или 1 : 20. Установочные болты должны опираться на стальные пластины толщиной примерно 15—20 мм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 установкой машины на место на поверхность фундамента кладут металлические катки или балки такой высоты, чтобы выступающие концы залитых в массив фундаментных болтов не препятствовали перемещению рамы.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108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несоосность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осевая;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параллельная;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угловая;</a:t>
            </a:r>
          </a:p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плоская;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перекос шкивов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параллельный;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вертикальный;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горизонтальный;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угловой;</a:t>
            </a:r>
          </a:p>
        </p:txBody>
      </p:sp>
      <p:pic>
        <p:nvPicPr>
          <p:cNvPr id="12290" name="Picture 2" descr="http://www.tair74.ru/netcat_files/Image/level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6672"/>
            <a:ext cx="374441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http://www.tair74.ru/netcat_files/Image/paralelperekos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257" y="3140968"/>
            <a:ext cx="372641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77712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024" y="1268760"/>
            <a:ext cx="8784976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– «5»</a:t>
            </a:r>
          </a:p>
          <a:p>
            <a:pPr marL="0" indent="0" algn="ctr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8-9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– «4»</a:t>
            </a:r>
          </a:p>
          <a:p>
            <a:pPr marL="0" indent="0" algn="ctr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баллов–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«3»</a:t>
            </a:r>
          </a:p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баллов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меньше – «2»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46410" y="332656"/>
            <a:ext cx="61334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2" descr="https://avatars.mds.yandex.net/get-zen_doc/2808397/pub_5e9ede7388edb84e60bfadfe_5ea066e1924f044a8de4e229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45024"/>
            <a:ext cx="4625176" cy="263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9942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489" y="1340768"/>
            <a:ext cx="8784976" cy="1656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б;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г;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а;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в;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а,г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в;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а;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б;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а;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5047" y="260648"/>
            <a:ext cx="2675861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5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</a:t>
            </a:r>
          </a:p>
        </p:txBody>
      </p:sp>
      <p:pic>
        <p:nvPicPr>
          <p:cNvPr id="5" name="Picture 2" descr="ÐÐ°ÑÑÐ¸Ð½ÐºÐ¸ Ð¿Ð¾ Ð·Ð°Ð¿ÑÐ¾ÑÑ Ð¾Ð±ÑÑÐµÐ½Ð¸Ðµ ÑÐ°Ð±Ð¾ÑÐ¸Ñ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2852936"/>
            <a:ext cx="2831076" cy="3161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49735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71480"/>
            <a:ext cx="7664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://mosintrast.ru/upload/%D0%A0%D0%B8%D1%81%D1%83%D0%BD%D0%BE%D0%BA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1934411"/>
            <a:ext cx="5801854" cy="430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0357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установки катки или балки убирают, одновременно вводя фундаментные болты в отверстия рамы.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Горизонтальность главного вала (если он имеется) проверяют, устанавливая уровень на его чисто обработанные сопрягаемые поверхности.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горизонтальности производят в двух взаимно перпендикулярных направлениях (вдоль оси главного вала и перпендикулярно ей) и при затянутых и ослабленных гайках фундаментных болтов. Затяжка и ослабление гаек не должны изменять показаний слесарного, уровня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чем на 0,5—1 деление (0,05— 0,1 мм на 1 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48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многих мелких и средних машин — электродвигателей, центробежных насосов, технологических машин цехов — в собранном виде горизонтальные обработанные поверхности отсутствуют. Выверку таких машин выполняют рамным уровнем по обработанным вертикальным поверхностям корпусов, торцов шкивов, полумуфт и других деталей.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горизонтальность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 устраняют изменением количества подкладок, подколачиванием клиньев или поворачиванием установочных болтов. Выверку считают удовлетворительной, если достигнута необходимая горизонтальность всех продольных и поперечных участков рамы, а все подкладки одинаково нагружены. Недостаточно нагруженные подкладки и клинья обнаруживают по показаниям уровня и по звуку при простукивании их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молотком. </a:t>
            </a:r>
          </a:p>
        </p:txBody>
      </p:sp>
    </p:spTree>
    <p:extLst>
      <p:ext uri="{BB962C8B-B14F-4D97-AF65-F5344CB8AC3E}">
        <p14:creationId xmlns:p14="http://schemas.microsoft.com/office/powerpoint/2010/main" val="330898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Машинные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агрегаты — насосные вентиляционные, компрессорные — часто устанавливают на чугунные плиты или стальные сварные рамы. Выверка этих плит и рам принципиально не отличается от выверки машин.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Сопрягаемые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поверхности стальных рам и подошв машин должны быть обработаны на станках или путем опиливания и шабрения до полного их соприкосновения (между поверхностями не должна проходить пластина щупа толщиной 0,05 мм).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Тяжелые машины повышенной динамичности, например прессы, дизели, устанавливают на стальные балочные каркасы или рамы, заделанные в бетонный массив фундамента и укрепленные дополнительно фундаментными или анкерными болтами.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8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соприкосновения опорных плоскостей подошв этих машин с балочными каркасами проверяется также щупом. После проверки на горизонтальность наборы временных подкладок заменяют по­стоянными, изготовленными из цельного куска металла.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положения машин относительно монтажных осей проверяют с помощью отвесов, нити которых укрепляют к провешенным материализованным осям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машинах, которые соединяются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ременными или цепными передачами, проверяют на правильность взаимного положения по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шкивам или звездочкам.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763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3632</Words>
  <Application>Microsoft Office PowerPoint</Application>
  <PresentationFormat>Экран (4:3)</PresentationFormat>
  <Paragraphs>255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Пусконаладочные работы узлов и механизмов оборудования после монтажа</vt:lpstr>
      <vt:lpstr>Выверка, поверка качества монтажа промышленного оборудования</vt:lpstr>
      <vt:lpstr>Презентация PowerPoint</vt:lpstr>
      <vt:lpstr>Презентация PowerPoint</vt:lpstr>
      <vt:lpstr>Выверка оборудования при монтаже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Выверка соосности оборудования</vt:lpstr>
      <vt:lpstr>Презентация PowerPoint</vt:lpstr>
      <vt:lpstr>Выверка соосности оборудования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Технические требования на монтаж типовых сборочных единиц оборудования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Дефекты монтажа основных видов технологического оборудования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Пусконаладочные работы узлов и механизмов оборудования после монтажа</dc:title>
  <dc:creator>Пользователь Windows</dc:creator>
  <cp:lastModifiedBy>Пользователь Windows</cp:lastModifiedBy>
  <cp:revision>48</cp:revision>
  <dcterms:created xsi:type="dcterms:W3CDTF">2023-05-17T04:30:02Z</dcterms:created>
  <dcterms:modified xsi:type="dcterms:W3CDTF">2023-05-17T21:43:47Z</dcterms:modified>
</cp:coreProperties>
</file>