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2" r:id="rId9"/>
    <p:sldId id="263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6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F9BB1-7173-48AE-9345-D7F7388FEEE7}" type="datetimeFigureOut">
              <a:rPr lang="ru-RU" smtClean="0"/>
              <a:t>21.05.2023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51ABE-24FF-4077-90C5-DA7DD2BF56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2482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F9BB1-7173-48AE-9345-D7F7388FEEE7}" type="datetimeFigureOut">
              <a:rPr lang="ru-RU" smtClean="0"/>
              <a:t>21.05.2023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51ABE-24FF-4077-90C5-DA7DD2BF56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2378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F9BB1-7173-48AE-9345-D7F7388FEEE7}" type="datetimeFigureOut">
              <a:rPr lang="ru-RU" smtClean="0"/>
              <a:t>21.05.2023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51ABE-24FF-4077-90C5-DA7DD2BF56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1648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F9BB1-7173-48AE-9345-D7F7388FEEE7}" type="datetimeFigureOut">
              <a:rPr lang="ru-RU" smtClean="0"/>
              <a:t>21.05.2023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51ABE-24FF-4077-90C5-DA7DD2BF56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541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F9BB1-7173-48AE-9345-D7F7388FEEE7}" type="datetimeFigureOut">
              <a:rPr lang="ru-RU" smtClean="0"/>
              <a:t>21.05.2023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51ABE-24FF-4077-90C5-DA7DD2BF56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852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F9BB1-7173-48AE-9345-D7F7388FEEE7}" type="datetimeFigureOut">
              <a:rPr lang="ru-RU" smtClean="0"/>
              <a:t>21.05.2023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51ABE-24FF-4077-90C5-DA7DD2BF56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5840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F9BB1-7173-48AE-9345-D7F7388FEEE7}" type="datetimeFigureOut">
              <a:rPr lang="ru-RU" smtClean="0"/>
              <a:t>21.05.2023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51ABE-24FF-4077-90C5-DA7DD2BF56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1459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F9BB1-7173-48AE-9345-D7F7388FEEE7}" type="datetimeFigureOut">
              <a:rPr lang="ru-RU" smtClean="0"/>
              <a:t>21.05.2023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51ABE-24FF-4077-90C5-DA7DD2BF56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3744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F9BB1-7173-48AE-9345-D7F7388FEEE7}" type="datetimeFigureOut">
              <a:rPr lang="ru-RU" smtClean="0"/>
              <a:t>21.05.2023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51ABE-24FF-4077-90C5-DA7DD2BF56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4328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F9BB1-7173-48AE-9345-D7F7388FEEE7}" type="datetimeFigureOut">
              <a:rPr lang="ru-RU" smtClean="0"/>
              <a:t>21.05.2023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51ABE-24FF-4077-90C5-DA7DD2BF56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4627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F9BB1-7173-48AE-9345-D7F7388FEEE7}" type="datetimeFigureOut">
              <a:rPr lang="ru-RU" smtClean="0"/>
              <a:t>21.05.2023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51ABE-24FF-4077-90C5-DA7DD2BF56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723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F9BB1-7173-48AE-9345-D7F7388FEEE7}" type="datetimeFigureOut">
              <a:rPr lang="ru-RU" smtClean="0"/>
              <a:t>21.05.2023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51ABE-24FF-4077-90C5-DA7DD2BF56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343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Курсовое проектирование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622920"/>
          </a:xfrm>
        </p:spPr>
        <p:txBody>
          <a:bodyPr>
            <a:normAutofit/>
          </a:bodyPr>
          <a:lstStyle/>
          <a:p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Слайд - лекция</a:t>
            </a:r>
            <a:endParaRPr lang="ru-RU" sz="26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16469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0"/>
            <a:ext cx="8712968" cy="6858000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курсовой работы: разработка системы мероприятий, направленных на совершенствование процесса производства монтажных работ в условиях действующего предприятия с соблюдением безопасности труда.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Исходя из поставленной цели, определены следующие задачи: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 На основе исследования условий работы производственного предприятия и возможности проведения монтажных работ, а так же вида поставки оборудования заводом – изготовителем  составить проект производства работ по монтажу мельницы самоизмельчения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 Разработать мероприятия по организации монтажных работ в условиях действующего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предприятия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33393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712968" cy="6364088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Предложить наиболее эффективные методы и способы проведения монтажных работ.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Объектом исследования в курсовой работе является мельница самоизмельчения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Аэрофол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9,7 х 3.32 м производства завода «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Волгоцеммаш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Предметом исследования является производственный процесс монтажа промышленного оборудования в условиях действующего производства.</a:t>
            </a:r>
          </a:p>
        </p:txBody>
      </p:sp>
    </p:spTree>
    <p:extLst>
      <p:ext uri="{BB962C8B-B14F-4D97-AF65-F5344CB8AC3E}">
        <p14:creationId xmlns:p14="http://schemas.microsoft.com/office/powerpoint/2010/main" val="40253968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81874" y="735087"/>
            <a:ext cx="46642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Желаю успеха</a:t>
            </a:r>
          </a:p>
        </p:txBody>
      </p:sp>
      <p:pic>
        <p:nvPicPr>
          <p:cNvPr id="5" name="Рисунок 4" descr="Похожее изображение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214554"/>
            <a:ext cx="6786610" cy="3986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86515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79387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Оформление титульного листа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80728"/>
            <a:ext cx="8712968" cy="5760640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Титульный лист является первым листом студенческой работы, предшествующим основному тексту.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Размеры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полей те же, что и для текстового документа.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титульном листе курсового проекта (работы) размещаются следующие реквизиты (сведения):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 полное наименование учредителя (Департамент образования и науки Приморского края);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 – полное и сокращенное наименование образовательного учреждения;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 – наименование специальности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15.02.12;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 – тема курсового проекта (работы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8420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5904656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 наименование документа;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 – шифр работы – для курсовых проектов (работ);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 – фамилия и инициалы, группа студента и его подпись;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 – фамилия и инициалы руководителя и его подпись;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10 – место и год выполнения курсового проекта (работы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Помарки и исправления на титульном листе не допускаются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3159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590465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профессионального образования </a:t>
            </a:r>
          </a:p>
          <a:p>
            <a:pPr marL="0" indent="0" algn="ctr"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занятости населения Приморского края</a:t>
            </a:r>
          </a:p>
          <a:p>
            <a:pPr marL="0" indent="0" algn="ctr"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algn="ctr"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КРАЕВОЕ ГОСУДАРСТВЕННОЕ БЮДЖЕТНОЕ </a:t>
            </a:r>
          </a:p>
          <a:p>
            <a:pPr marL="0" indent="0" algn="ctr"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ПРОФЕССИОНАЛЬНОЕ ОБРАЗОВАТЕЛЬНОЕ УЧРЕЖДЕНИЕ</a:t>
            </a:r>
          </a:p>
          <a:p>
            <a:pPr marL="0" indent="0" algn="ctr"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«СПАССКИЙ ИНДУСТРИАЛЬНО-ЭКОНОМИЧЕСКИЙ КОЛЛЕДЖ»</a:t>
            </a:r>
          </a:p>
          <a:p>
            <a:pPr marL="0" indent="0" algn="ctr"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(КГБПОУ СИЭК)</a:t>
            </a:r>
          </a:p>
          <a:p>
            <a:pPr marL="0" indent="0" algn="ctr"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algn="ctr"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специальность15.02.12 Монтаж, техническое обслуживание и ремонт промышленного оборудования (по отраслям)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883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33264"/>
            <a:ext cx="8784976" cy="6076056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sz="28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работ по монтажу мельницы сырьевой трубной </a:t>
            </a:r>
            <a:r>
              <a:rPr lang="ru-RU" sz="2800" b="1" cap="all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</a:t>
            </a:r>
            <a:r>
              <a:rPr lang="ru-RU" sz="28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2,6х13м</a:t>
            </a:r>
            <a:endParaRPr lang="ru-RU" sz="2800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Пояснительная записка</a:t>
            </a:r>
          </a:p>
          <a:p>
            <a:pPr marL="0" indent="0" algn="ctr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КР.М. ПМ.01. 01 ПЗ</a:t>
            </a:r>
          </a:p>
          <a:p>
            <a:pPr marL="0" indent="0" algn="ctr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                                                    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Винокуров А.В.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гр.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ЗМ-21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«_____»__________2023 г.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                                               Старых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Н.В.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курсового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«_____»__________2023 г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Консультант по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нормоконтролю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Старых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Н.В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                                  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«_____»__________2023г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Спасск-Дальний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8918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5904656"/>
          </a:xfrm>
        </p:spPr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Шифры студентов для курсового проектирования: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Антонов С.В. – 1,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Болдышевский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П.В. – 2,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Гуженков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Т.С. – 3, Данилюк Е.А. – 4,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Дыбов И.Е. – 5,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Ельсуков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С.М. – 6,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Кабанцов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А. А.- 7, Карпинский В.Я. – 8,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Кожевников В.Д. – 9, Купцов А.А. – 10,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Марченко К.А. – 11,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Наделяев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П.А. – 12,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Находкин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Р.Л. – 13, Орех А.В. – 14,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Перепелкин А.А. – 15, Суранов А.В. – 16,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Сурма А.П. – 17,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Халайдов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Е.В. – 18,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Шипицын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В.В. – 19, Яковенко А.В. – 20,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Ямбулатов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А.В. – 21, Янченко С.В. - 22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endParaRPr lang="ru-RU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3514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79387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ВВЕДЕНИЕ</a:t>
            </a:r>
            <a:endParaRPr lang="ru-RU" sz="32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80728"/>
            <a:ext cx="8712968" cy="5760640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Монтаж технологического оборудования является завершающим этапом строительства или реконструкции объекта и по составу работ во многом аналогичен механосборочным работам в машиностроении.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Эффективность монтажа зависит от оптимального распределения работ по изготовлению и сборке оборудования между монтажными организациями и эксплуатационными предприятиями.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Курсовая работа посвящена разработке проекта организации (или технологии) монтажных работ мельницы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самоизмелдьчения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Аэрофол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 9,7х3,32 м сухих сырьевых материалов в производстве цемента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376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6480720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курсовой работе приведено описание устройства мельницы и конструктивных особенностей ее узлов, Приводится описание технологического процесса с применением мельницы самоизмельчения, способа поставки оборудования заводом – изготовителем, приводится перечень монтажных узлов машины, вид упаковки. Производится выбор метода и способа монтажа. Кроме этого разработана и представлена технология монтажных работ, испытания мельницы и передачи ее в эксплуатацию. Составлен план мероприятий по обеспечению безопасности проведения монтажа мельницы в условиях действующего предприятия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4718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712968" cy="6480720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Курсовая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 представляет собой оптимальный и наиболее целесообразный, с точки зрения условий строительства, вариант монтажных работ, с учетом соблюдения техники безопасности при проведении работ, обеспечивающий при этом высокое качество монтажных работ.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темы курсовой работы обусловлена тем, что конструкция мельницы самоизмельчения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Аэрофол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применяемой  в производстве цемента, является на сегодняшний день самой совершенной, обеспечивающая подготовку сырьевых материалов к тонкому помолу и приготовления сырьевой смеси высокого качества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05891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629</Words>
  <Application>Microsoft Office PowerPoint</Application>
  <PresentationFormat>Экран (4:3)</PresentationFormat>
  <Paragraphs>69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Курсовое проектирование</vt:lpstr>
      <vt:lpstr>Оформление титульного листа</vt:lpstr>
      <vt:lpstr>Презентация PowerPoint</vt:lpstr>
      <vt:lpstr>Презентация PowerPoint</vt:lpstr>
      <vt:lpstr>Презентация PowerPoint</vt:lpstr>
      <vt:lpstr>Презентация PowerPoint</vt:lpstr>
      <vt:lpstr>ВВЕДЕНИЕ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Курсовое проектирование</dc:title>
  <dc:creator>Пользователь Windows</dc:creator>
  <cp:lastModifiedBy>Пользователь Windows</cp:lastModifiedBy>
  <cp:revision>8</cp:revision>
  <dcterms:created xsi:type="dcterms:W3CDTF">2023-05-21T07:16:46Z</dcterms:created>
  <dcterms:modified xsi:type="dcterms:W3CDTF">2023-05-21T08:25:23Z</dcterms:modified>
</cp:coreProperties>
</file>