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8" r:id="rId12"/>
    <p:sldId id="316" r:id="rId13"/>
    <p:sldId id="318" r:id="rId14"/>
    <p:sldId id="319" r:id="rId15"/>
    <p:sldId id="320" r:id="rId16"/>
    <p:sldId id="321" r:id="rId17"/>
    <p:sldId id="322" r:id="rId18"/>
    <p:sldId id="269" r:id="rId19"/>
    <p:sldId id="275" r:id="rId20"/>
    <p:sldId id="284" r:id="rId21"/>
    <p:sldId id="285" r:id="rId22"/>
    <p:sldId id="277" r:id="rId23"/>
    <p:sldId id="288" r:id="rId24"/>
    <p:sldId id="286" r:id="rId25"/>
    <p:sldId id="287" r:id="rId26"/>
    <p:sldId id="289" r:id="rId27"/>
    <p:sldId id="291" r:id="rId28"/>
    <p:sldId id="292" r:id="rId29"/>
    <p:sldId id="305" r:id="rId30"/>
    <p:sldId id="306" r:id="rId31"/>
    <p:sldId id="304" r:id="rId32"/>
    <p:sldId id="293" r:id="rId33"/>
    <p:sldId id="307" r:id="rId34"/>
    <p:sldId id="296" r:id="rId35"/>
    <p:sldId id="295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11" r:id="rId44"/>
    <p:sldId id="308" r:id="rId45"/>
    <p:sldId id="309" r:id="rId46"/>
    <p:sldId id="310" r:id="rId47"/>
    <p:sldId id="312" r:id="rId48"/>
    <p:sldId id="313" r:id="rId49"/>
    <p:sldId id="314" r:id="rId50"/>
    <p:sldId id="31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7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0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5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8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1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9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37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6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1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13000"/>
                <a:lumMod val="21000"/>
                <a:lumOff val="79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F8665-8839-4D8A-A7CD-428745CDBF68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FAA4-454C-4573-896D-0B7363A8B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0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свойств деталей промышленного оборудования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69492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471A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–лекция к занятию 8</a:t>
            </a:r>
            <a:endParaRPr lang="ru-RU" sz="2600" b="1" dirty="0">
              <a:solidFill>
                <a:srgbClr val="471A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1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638895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Мел­кая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дробь применяется для обработки мелких деталей, крупная — для крупных. Глубина наклепа не превышает 1 мм.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Дробеструйный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наклеп деталей производят на пневматических или механических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дробеметах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пневматических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дробеметах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дробь через форсунку выбрасывается под давлением до 50—60 Н/см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дробеметах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дробь выбрасывается вращающимся с большой скоростью ротором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Дробеметные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барабаны (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галтовочные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барабаны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- идеальное оборудование в смысле эффективности и экономичности обработки партий изделий. Вращение ленточного конвейера под потоком дроби обеспечивает тщательную очистку изделий даже в труднодоступных местах за один цикл работы.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7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638895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упрощения разгрузки, направление вращения ленточного конвейера меняется на противоположное и доставляет изделия в погрузочный бункер.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Дробеструйный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наклеп применяют для повышения усталостной прочности рессорных листов, пружин, осей, червяков и других де­талей, работающих в тяжелых условиях при переменной нагрузке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studfile.net/html/2706/304/html_X3FIGYZGmL.O40m/img-HExuk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2228850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tudfile.net/html/2706/304/html_X3FIGYZGmL.O40m/img-ssbxBI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614" y="3356991"/>
            <a:ext cx="2317230" cy="1728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studfile.net/html/2706/304/html_X3FIGYZGmL.O40m/img-SFXhCV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1"/>
            <a:ext cx="2885475" cy="1728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15854"/>
              </p:ext>
            </p:extLst>
          </p:nvPr>
        </p:nvGraphicFramePr>
        <p:xfrm>
          <a:off x="395536" y="5105226"/>
          <a:ext cx="8136902" cy="10477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6304"/>
                <a:gridCol w="2283794"/>
                <a:gridCol w="31168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Дробеметные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барабаны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Дробеметные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турбины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Дробеметные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барабаны тяжёлых режимов работы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7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3493"/>
            <a:ext cx="8784976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Покрытие рабочих поверхностей твердыми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сплавами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Наплавка твердыми сплавами применяется для уменьшения износа и при восстановлении изношенных деталей. Для наплавки широкое распространение получили хромомарганцевый и хромоникелевый спла­вы. Первый из них представляет собой порошкообразный твердый сплав, состоящий из механической смеси марганца и хрома с углеро­дом.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наплавкой детали необходимо очистить от ржавчины, окалины, масла. Закаленные детали перед наплавкой отжигают, чтобы предупредить деформацию и появление трещин. Участки детали, не подлежащие наплавке, ограждают угольными или графитовыми пластинами, в отверстия вставляют графитовые пробки.</a:t>
            </a:r>
          </a:p>
        </p:txBody>
      </p:sp>
    </p:spTree>
    <p:extLst>
      <p:ext uri="{BB962C8B-B14F-4D97-AF65-F5344CB8AC3E}">
        <p14:creationId xmlns:p14="http://schemas.microsoft.com/office/powerpoint/2010/main" val="82459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наплавки поверхность располагают горизонтально и насы­пают на нее порошкообразный сплав толщиной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5…6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мм. Наплавку чаще всего производят электрической дугой на постоянном токе, при­меняя угольные электроды. Усадка при наплавке составляет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40…60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%, и толщина наплавленного слоя получается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2,5…3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Если жела­тельно получить наплавленный слой большей толщины, наплавку производят в несколько приемов. При многослойной наплавке, а также тогда, когда поверхность невозможно хорошо очистить, в сплав до­бавляют в качестве флюса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4…5%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буры.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наплавку поверхностей производят стальным электродом с хромомарганцевой обмазкой или стальным трубчатым электродом, наполненным хромо-марганцевой шихтой, на постоянном или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токе.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1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получить большую толщину наплавки (при восстановлении изношен­ных деталей), первые слои наплавляют обычными электродами. Для предотвращения или уменьшения деформации деталей наплавку их хромомарганцевым сплавом ведут небольшими участками в шахматном порядке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сплав – хромоникелевый, называемый 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сормайтом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выпус­кается в виде прутков диаметром от 3 до 8 мм или пластин. Сплав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 поддается отжигу и закалке, что позволяет применять его для наплавки деталей, работающих при высокой (до 900 °С) тем­пературе. </a:t>
            </a:r>
          </a:p>
        </p:txBody>
      </p:sp>
    </p:spTree>
    <p:extLst>
      <p:ext uri="{BB962C8B-B14F-4D97-AF65-F5344CB8AC3E}">
        <p14:creationId xmlns:p14="http://schemas.microsoft.com/office/powerpoint/2010/main" val="1762902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сочетает высокую износоустойчивость с удовлет­ворительной вязкостью и применяется, поэтому для ремонта и упроч­нения вкладышей подшипников, шеек валов, бандажей, зубьев шестерен в грубых передачах и др. Механическая обработка, деталей наплавленных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сормайтом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необходимости производится шлифованием карборундовыми кругами. Работать наплавленные детали должны в паре друг с другом, в противном случае не наплавленная деталь очень быстро изнашивается. Толщина наплавленного слоя, должна быть не меньше 1,5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мм и не больше 5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мм для покрытий, работающих без ударов, и 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мм для покрытий, которые во время работы испытывают толчки и удары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9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наплавки поверхности деталей можно при­менять белый чугун. Прутки белого чугуна диаметром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6…8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изготавливаются либо обычной отливкой в металлические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кокили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либо оттяжкой куска белого чугуна в кружок при помощи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ацетилено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-кислородного пламени. Износоустойчивость деталей, наплавлен­ных белым чугуном не хуже, чем наплавленных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сормайтом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свароч­ные свойства белого чугуна выше чем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белый чугун легко растекается по наплавляемой поверхности. Наплавка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сор­майта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чугуна производится ацетиленокислородным пламенем как без подогрева, так и с предварительным подогревом детали до 650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750 °С. </a:t>
            </a:r>
          </a:p>
        </p:txBody>
      </p:sp>
    </p:spTree>
    <p:extLst>
      <p:ext uri="{BB962C8B-B14F-4D97-AF65-F5344CB8AC3E}">
        <p14:creationId xmlns:p14="http://schemas.microsoft.com/office/powerpoint/2010/main" val="233027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Наплавку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ведут от более массивных сечений к более тонким, шов накладывают в шахматном порядке участками 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30…50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вращения наплавляют обычно вдоль образующей, накладывая каждый последующий шов диаметрально противоположно предыдущему или со сдвигом 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90°С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окружности. Для наплавки на поверхность трущихся деталей применяют также твердый, кобальтоникелевый сплав, называемый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стеллитом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Сталинит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порошкообразный сплав, который расплавляет­ся угольным или стальным электродом на постоянном токе при прямой полярности и наносится на деталь слоем 3—4 мм. В каче­стве флюса применяется бура.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54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136815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Сталинит можно замешивать на жидком стекле и в виде пасты наносить на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детали, расплавляя его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т.в.ч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наплавки средней твердости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64693"/>
              </p:ext>
            </p:extLst>
          </p:nvPr>
        </p:nvGraphicFramePr>
        <p:xfrm>
          <a:off x="179512" y="1539240"/>
          <a:ext cx="8640960" cy="531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307"/>
                <a:gridCol w="63226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 электрода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род тока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 - 250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Постоянный, обратная полярность,</a:t>
                      </a:r>
                      <a:r>
                        <a:rPr lang="ru-RU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переменный</a:t>
                      </a:r>
                      <a:endParaRPr lang="ru-RU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 - 300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же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 - 350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же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 - 400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же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У-340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Постоянный, обратная полярность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Т-540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 и переменный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Т-590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 и переменный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Т-620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 и переменный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7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638895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Железо-хромистые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электроды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литые твердые сплавы (стел­литы) типа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порошкообразного сплава —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сталинита.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получают хорошие результаты при наплавке небольших изношенных поверхностей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цементованных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закаленных деталей.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49996"/>
              </p:ext>
            </p:extLst>
          </p:nvPr>
        </p:nvGraphicFramePr>
        <p:xfrm>
          <a:off x="179512" y="2852936"/>
          <a:ext cx="8749480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7422"/>
                <a:gridCol w="64020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 электрода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род тока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ЦС - 1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 и </a:t>
                      </a:r>
                      <a:r>
                        <a:rPr lang="ru-RU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переменный</a:t>
                      </a:r>
                      <a:endParaRPr lang="ru-RU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ЦС-2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же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сталинит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algn="just"/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Постоянный </a:t>
                      </a:r>
                      <a:r>
                        <a:rPr lang="ru-RU" sz="2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т.в.ч</a:t>
                      </a:r>
                      <a:r>
                        <a:rPr lang="ru-RU" sz="2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32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повышения износостойкости деталей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Срок службы деталей машин можно увеличить, применяя упрочняющие технологии.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Способов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износоустойчивости довольно много. Их можно разделить на несколько основных групп: термохимические; термические; механические; защитные покрытия и др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Для сопряженных поверхностей, подвергаемых истиранию: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тщательная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механическая обработка (тонкое точение, шлифование, притирка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71964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Термическая обработка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61248"/>
          </a:xfrm>
        </p:spPr>
        <p:txBody>
          <a:bodyPr>
            <a:norm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тепловой обработки металлов и сплавов в целях придания им заданной структуры и свойств называется термической обработкой.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Различают собственно термическую обработку, химико-термическую и термомеханическую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00" lvl="0" indent="34290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Собственно термической обработкой металлов и сплавов называется процесс изменения их внутреннего строения (структуры) путем нагрева, выдержки и последующего охлаждения в целях получения необходимых физико-механических свойств этих материалов. Ее основными видами являются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отжиг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закалка,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отпуск и нормализация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3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6388955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Химико-термическая обработка представляет собой насыщение поверхности металла элементами, повышающими твердость, износостойкость, коррозионную стойкость. Этот процесс требует повышенных температур и длительных выдержек. К наиболее распространенным методам химико-термической обработки стали относятся: цементация (насыщение углеродом), азотирование (насыщение азотом), цианирование (одновременное насыщение углеродом и азотом), диффузионная металлизация, или поверхностное легирование. Применяется при изготовлении и упрочнении деталей машин в условиях крупного машиностроительного предприятия.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13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784976" cy="6388955"/>
          </a:xfrm>
        </p:spPr>
        <p:txBody>
          <a:bodyPr>
            <a:noAutofit/>
          </a:bodyPr>
          <a:lstStyle/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Термомеханическая обработка — новый метод обработки металлов, позволяющий повысить механические свойства по сравнению с получаемыми обычной закалкой и отпуском. Она заключается в сочетании пластической деформации с термообработкой. Производится на крупных машиностроительных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предприятиях.</a:t>
            </a:r>
          </a:p>
        </p:txBody>
      </p:sp>
    </p:spTree>
    <p:extLst>
      <p:ext uri="{BB962C8B-B14F-4D97-AF65-F5344CB8AC3E}">
        <p14:creationId xmlns:p14="http://schemas.microsoft.com/office/powerpoint/2010/main" val="40510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24858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Отжиг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это нагрев стали до температуры,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которая определяется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целью отжига, выдержка при этой температуре и последующее медленное охлаждение.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отжига — устранение химической неоднородности сталей, понижение твердости для облегчения механической обработки и др.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Полный отжиг осуществляется путем нагрева стали на 30—50°С выше температур, определяемых линией GSK; выдержки при этой температуре и последующего охлаждения вместе с печью. Время выдержки должно быть достаточным для нагрева изделия по всему сечению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 термическая обработка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53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Разновидностью полного отжига является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нормализация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заключающаяся в нагреве стали на 30—50°С выше линии GSE, выдержке при этих температурах с последующим охлаждением на воздухе.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нормализации — снятие остаточных напряжений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металле и выравнивание его структуры.</a:t>
            </a:r>
            <a:endParaRPr lang="ru-RU" sz="2800" dirty="0"/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Закалка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состоит из нагрева стали до температур выше на 30—50°С линии GSK с последующим быстрым охлаждением. Основная цель закалки — повышение твердости и прочности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стали.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Выбор температуры зависит от назначения изготовляемой детали. При повышении температуры нагрева твердость и прочность закаленной стали снижаются, а вязкость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увеличивается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8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отпуска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уже закаленная сталь нагревается до температуры ниже линии PSK, выдерживается при этой температуре и охлаждается на воздухе или в масле. Главная цель отпуска — снизить хрупкость закаленной стали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Температура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нагрева при отпуске колеблется от 75 до 650°С.</a:t>
            </a:r>
          </a:p>
          <a:p>
            <a:pPr marL="36000" lvl="0" indent="34290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практике термообработки различают три вида отпуска: низкий, который выполняется при температурах до 250°С, средний — при температурах до 450°С и высокий — при температурах до 650°С. Высокий отпуск обеспечивает более полное снятие остаточных напряжений, высокую вязкость и достаточную прочность стали.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08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33493"/>
            <a:ext cx="8856984" cy="666936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Для термической обработки сталей применяется специальное оборудование,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которое состоит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нагревательных устройств, приспособлений (бачки с водой и маслом, закалочные клещи и т. д.) и приборов для контроля теплового режима и результатов термической обработки.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нагревательных устройств используются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муфельные печи и печи,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работают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жидком или газообразном топливе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качестве охлаждающих сред служат воздух, масло, вода, растворы солей в воде.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lv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контроля теплового режима применяют обычно термоэлектрические пирометры,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lv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термообработки можно проверить пробой напильником или определением твердости сталей твердомерами и испытанием на ударную вязкость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6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26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Поверхностная закалка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68"/>
          </a:xfrm>
        </p:spPr>
        <p:txBody>
          <a:bodyPr>
            <a:noAutofit/>
          </a:bodyPr>
          <a:lstStyle/>
          <a:p>
            <a:pPr marL="3600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Поверхностной закалкой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упрочняют детали из углеродистой стали марок 40, 45, 50, малолегированной хромистой и марганцовистой стали. Детали из этих сталей при обычных способах имеют пониженную пластичность и вязкость, так как прокаливаются по всему сечению.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поверхностной закалке деталь (или отдельные участки ее) подвергают быстрому интенсивному нагреву и затем быстро охлаждают. При этом до температуры закалки нагревается только поверхностный слой, который и принимает закал­ку, сердцевина же сохраняет свои первоначальные свойства. </a:t>
            </a:r>
          </a:p>
        </p:txBody>
      </p:sp>
    </p:spTree>
    <p:extLst>
      <p:ext uri="{BB962C8B-B14F-4D97-AF65-F5344CB8AC3E}">
        <p14:creationId xmlns:p14="http://schemas.microsoft.com/office/powerpoint/2010/main" val="180886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450"/>
            <a:ext cx="8856984" cy="6850550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 поверхности детали под закалку производят кислородно-ацетиленовым пламенем (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пламенная закалка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и токами высокой частоты (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закалка ТВЧ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Поверх­ностная газокислородная закалка является одним из наиболее доступ­ных и эффективных способов увеличения износостойкости деталей. Достоинства ее – высокая производительность, возможность закаливать детали любой конфигурации независимо от их размера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Пламенную поверхностную закалку можно производить несколькими способами. Шейки и цапфы валов, ролики, короткие оси, небольшие шестерни и другие детали цилиндрической формы и небольшой длины подвергают обычно так называемой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закалке. Она состоит в 40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50-секундном прогреве детали, вращающейся со скоростью 8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м/мин, и последующем охлаждении ее водой.</a:t>
            </a:r>
          </a:p>
          <a:p>
            <a:pPr marL="36000" indent="27432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77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450"/>
            <a:ext cx="8856984" cy="685055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эффективные результаты получаются при применении для нагрева де­талей ацетиленокислородного пламени. Вместо ацетилена можно использовать также коксовый и природный газы, пары бензина и кероси­на и др.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Пламенную поверхностную закалку применяют для обработки деталей, изготовленных из углеродистых и низколегированных сталей с содержанием углерода 0,35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0,7 %, а также для повышения износо­стойкости чугунных деталей, при условии содержания в них общего углерода не более 3,3% (в том числе связанного углерода не менее 0,4 %) и кремния не более 2 %. Для легированных чугунов содержание никеля должно находиться в пределах 1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2 %, а суммарное содержание хрома, молибдена и ванадия – в пределах 0,75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7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нанесение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поверхности деталей износоустойчивых покрытий (металлизация, наплавка твердыми сплавами, хромирование);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упрочнение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поверхности электроискровым способом и термической обработкой (поверхностная закалка)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Для поверхностей, подвергающихся смятию: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тщательная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механическая обработка (тонкое точение, шлифование, притирка);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твердости наплавкой твердыми сплавами;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упрочнение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поверхности электроискровым способом и термической обработкой (поверхностная закалка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71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450"/>
            <a:ext cx="8856984" cy="685055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закалки принимается обычно на 1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мм больше макси­мального износа детали, т.е. 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На основании практических данных оптимальное расстояние между средней зоной пламени и струёй охлаждающей воды для универсальных горелок можно принять 15 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случаях при сложной конфигурации закаливаемой детали это расстояние увеличивают. Наилучшая температура охлаждающей воды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15…20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°С. Более низкая температура может способствовать образованию трещин, более высокая уменьшает твердость закаленного слоя. Износоустойчивость деталей, прошедших пламенную поверхност­ную закалку, увеличивается в 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раза.</a:t>
            </a:r>
          </a:p>
          <a:p>
            <a:pPr marL="3600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13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856984" cy="6519235"/>
          </a:xfrm>
        </p:spPr>
        <p:txBody>
          <a:bodyPr>
            <a:noAutofit/>
          </a:bodyPr>
          <a:lstStyle/>
          <a:p>
            <a:pPr marL="36000" lvl="0" indent="27432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Поверхности нагревают до светло-красного цвета, и охлаждают водой, которая подводится к закалочным наконечникам, вытекая через специальные отверстия, создает водяной душ, отстоящий на 10…20 мм от пламени горелки.</a:t>
            </a: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прошедшие поверхностную закалку, подвергаются низкому отпуску при температуре 180…200°С в масляных ваннах с электрическим подогревом.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Окончательная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обработка деталей (шлифование и доводка) производится после термообработки, обеспечивающей требуемую твердость и структуру металла.</a:t>
            </a: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troy-technics.ru/gallery/remontirovanie_stroitelnykh_mashin/image_71.gif"/>
          <p:cNvPicPr/>
          <p:nvPr/>
        </p:nvPicPr>
        <p:blipFill>
          <a:blip r:embed="rId2">
            <a:lum bright="-20000" contrast="10000"/>
          </a:blip>
          <a:srcRect t="11628" r="1579"/>
          <a:stretch>
            <a:fillRect/>
          </a:stretch>
        </p:blipFill>
        <p:spPr bwMode="auto">
          <a:xfrm>
            <a:off x="1331640" y="1772816"/>
            <a:ext cx="27363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0178" y="2094119"/>
            <a:ext cx="42456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Пламенная поверхностная закалка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49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Поверхностная закалка токами высокой частоты.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нагреве дета­лей в высокочастотных установках (3·10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5·10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Гц) поверхност­ный слой их очень быстро нагревается до высокой температуры, тогда как внутренние слои почти не нагреваются или нагреваются очень слабо. Переменный ток высокой частоты получается в машинных или лам­повых генераторах из обычного переменного тока промышленной час­тоты (50 Гц). Регулируя частоту, мощность и время действия тока высокой частоты, можно получить прогрев детали на любую тол­щину, от нескольких долей миллиметра до десятков миллиметров. При быстром охлаждении изделия, поверхность которого нагрета выше критической точки, происходит закалка этой поверхности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49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1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уменьшения внутренних напряжений и стабилизации струк­туры закаленной стали, а также для уменьшения ее хрупкости де­тали после высокочастотной закалки подвергают отпуску при 150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 °С. Срок службы деталей после высокочастотной закалки увели­чивается в 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раза.</a:t>
            </a: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6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26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Термохимическая обработка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681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термохимической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стального изделия заключается в том, чтобы получить по­верхностный слой, обладающий повышенной твердостью и износостой­костью, а также повышенной прочностью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достигается диффузией соответствующих веществ (углерода, азота и др.) в глубину поверх­ностного слоя изделий при их нагреве. Наиболее распространенными способами термохимической обработки стальных изделий являются цементация, азотирование и цианирование. Менее распространенными, но применяемыми на практике способами являются никелирование, хромирование,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цинкование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424786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Цементация.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Цементации подвергают детали из малоуглеро­дистых сталей (С&lt;0,25%) для придания их поверхностному слою твердости и износоустойчивости. Цементация состоит в доведении содержания углерода в этом слое до 0,8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1,0 %.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цемента­ции закладывают в железный ящик вместе с плотно утрамбованным карбюризатором. Основной элемент всякого карбюризатора – углерод. Карбюризаторы бывают: жидкостные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NaCN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BaCl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др.); газовые (содержащие метан, окись углерода и различные непредельные углеводороды C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 твердые (древесный уголь, торфяной и нефтяной кокс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ускорения процесса цементации в карбюризатор вводят активизирующие вещества – карбо­нат бария, соду, поташ. </a:t>
            </a:r>
          </a:p>
        </p:txBody>
      </p:sp>
    </p:spTree>
    <p:extLst>
      <p:ext uri="{BB962C8B-B14F-4D97-AF65-F5344CB8AC3E}">
        <p14:creationId xmlns:p14="http://schemas.microsoft.com/office/powerpoint/2010/main" val="2773833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цементационном ящике располагают так, чтобы они находились друг от друга и от стенок ящика не ближе 20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 мм. Ящик не должен быть очень большим, поскольку, чем он больше, тем дольше его придется нагревать до требуемой температуры.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Заложив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и карбюризатор, ящик закрывают крышкой, замазывают все щели огнеупорной глиной, чтобы внутрь не мог проникнуть воздух, и ставят в печь, где его выдерживают при температуре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860…920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°С в течение нескольких часов. После цементации детали подвер­гают термической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обработке (нормализации при–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улучшения структуры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сердцевины;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Закалки в воде при температуре 760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780 °С – для создания оптимальной структуры поверхностного (цементированного)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слоя; отпуска 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снятия внутренних напряжений.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1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Азотирование.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подвергается в специальных камерных печах нагреву до 500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600 °С при одновремен­ном насыщении поверхностного слоя его азотом,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выделяется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разложении аммиака.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термообработки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азотирования не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Азотирование вызывает значительное упрочнение поверхности изде­лий (в том числе весьма сложных конфигураций) почти без изменения их размеров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макрогеометрии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поверхности, а также вызывает большое повышение их предела усталости.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усталости изделий при одина­ковом режиме обработки увеличивается тем больше, чем глубже азо­тированный слой изделия, причем особенно это заметно при наличии надрезов. Азотирование деталей уменьшает также чувствительность их к концентрациям напряжений.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91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Цианирование.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Цианированием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вид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термо­химической обработки стальных изделий, когда поверхностный слой их при нагревании насыщается одновременно углеродом и азотом. Цианирование бывает жидкостное (в ванне с Na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3, 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NaCN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и газовое (в ванне с аммиаком и пиробензолом).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Цианирование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повышает циклическую прочность сталь­ных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изделий, которая зависит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глубины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цианированного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слоя. Кратковремен­ность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процесса и отсутствие всяких дополнительных термических операций делают его во многих случаях, более рентабельным по сравне­нию с цементацией и азотированием.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204614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51923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Алитирование.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Алитирование применяется для повышения жаропрочности стальных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изделий, заключается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насыщении поверхностных слоев детали алюминием и производится в: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 900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1050 </a:t>
            </a:r>
            <a:r>
              <a:rPr lang="ru-RU" sz="2800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твердой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фазы: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ящик вместе с деталью укладывают порошкообразную смесь, состоящую из алюминиевой пудры, Al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 и порошка белой обожженной глины);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процесс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ведут в реторте (керамической камере) в присутствии нагреваемых до 600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кусков ферроалюминия, а также хлора или паров соляной кислоты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Для поверхностей, подвергающихся абразивному износу: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наплавка твердыми сплавами;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поверхностная закалка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простые по технологическим приемам способы повышения износоустойчивости рабочих поверхностей деталей.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75243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Силицирование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насыщения поверхностных слоев металла кремнием при температуре 1000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1100 </a:t>
            </a:r>
            <a:r>
              <a:rPr lang="ru-RU" sz="2800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среде ферросилиция.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Силицированию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подвергают стальные детали, работающие в условиях повышенных температур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Антифрикционные свойства.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улучшения антифрикционных свойств контактных поверхностей применяют: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фосфатирование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 осаждения на поверхности детали фосфатных пленок;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сульфидирование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насыщение поверхност­ного слоя серой;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графитирование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насыщение поверхностного слоя графитом, дисульфидом молибдена и пр. </a:t>
            </a:r>
          </a:p>
        </p:txBody>
      </p:sp>
    </p:spTree>
    <p:extLst>
      <p:ext uri="{BB962C8B-B14F-4D97-AF65-F5344CB8AC3E}">
        <p14:creationId xmlns:p14="http://schemas.microsoft.com/office/powerpoint/2010/main" val="4185536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умеренной твердости такие поверхности обладают малым коэффициентом трения, высокой устойчивостью против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задиров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заедания и схватывания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Эти способы (особенно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сульфидирование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обработка дисульфидом молибдена) увеличивают износостойкость стальных деталей в 10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раз.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836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особенность термообработки?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В изменении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в нужном направлении, без изменения формы и геометрических размеров изделий;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 изменении структуры и геометрических размеров изделий;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 изменении геометрических размеров в нужном направлении;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В изменении свойств в нужном направлении, с изменением формы и геометрических размеров изделий;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В изменении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свойств в нужном направлении, с изменением формы и геометрических размеров изделий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02381" y="116632"/>
            <a:ext cx="3904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4800" b="1" cap="none" spc="0" dirty="0">
              <a:ln w="11430"/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625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Какой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 термической обработки применяют для улучшения механических свойств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Нормализация и сорбитизация (закалка с последующим отпуском);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Рекрестализационный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отжиг;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Патентирование;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Полный отжиг;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Отпуск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Обдув детали стальной или чугунной дробью: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Химико-термическое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 наклепом;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наращиванием поверхности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874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Какими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 характеризуется режим любого процесса термообработки?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Температурой нагрева и скоростью охлаждения;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Температурой нагрева, временем выдержки и скоростью охлаждения;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Температурой нагрева, временем выдержки и скоростью нагрева;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Температурой нагрева, временем выдержки, скоростью нагрева и охлаждения;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Температурой нагрева и скоростью нагрева и охлаждения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539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Литой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твердый сплав, который  применяется для нанесения на поверхность цементированных и закаленных деталей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сталинит;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сормайт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хром;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никель;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Какие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основные виды термической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требований, предъявляемым к полуфабрикатам и готовым изделиям?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Отжиг, нормализация, закалка, старение;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Рекристаллизационный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отжиг, нормализация, закалка, отпуск;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Отжиг,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закалка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отпуск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Отжиг, нормализация, старение, отпуск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348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26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насыщения стали углеродом: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Цементация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Алитирование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Цианирование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Хромирование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упрочнение, которое производится после закалки для уменьшения хрупкости металла: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Нормализация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Закалка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Отжиг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Отпуск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664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858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упрочнении поверхности пластической деформацией применяется: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Индуктор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Ролик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Горелка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еталлизатор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Нанесение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поверхность детали твердого износостойкого сплава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Химико-термическое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Наклеп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Наплавка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поверхностной закалки детали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Охлаждаются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воде, масле или эмульсии;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Подвергаются низкотемпературному отпуску;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П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одвергаются отжигу;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17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22322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баллов – «5» (отлично)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9-10 баллов – «4» (хорошо)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6-8 баллов – «3»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удовалетворительно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 и меньше – «2» (плохо)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260648"/>
            <a:ext cx="4796506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sz="45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ieducations.ru/wp-content/uploads/3/c/4/3c4a1fcd5a26eae3a7fc1e5cd296a7d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" t="61392" r="70893" b="5176"/>
          <a:stretch/>
        </p:blipFill>
        <p:spPr bwMode="auto">
          <a:xfrm>
            <a:off x="2884946" y="3717032"/>
            <a:ext cx="2842022" cy="269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74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8640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1а, 2г, 3в, 4г, 5б, 6в, 7а, 8г, 9б, 10г, 11б.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53778" y="260648"/>
            <a:ext cx="210435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Эталон</a:t>
            </a:r>
            <a:endParaRPr lang="ru-RU" sz="45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ieducations.ru/wp-content/uploads/3/c/4/3c4a1fcd5a26eae3a7fc1e5cd296a7d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958" t="5073" r="1937" b="58708"/>
          <a:stretch/>
        </p:blipFill>
        <p:spPr bwMode="auto">
          <a:xfrm>
            <a:off x="3419872" y="2636912"/>
            <a:ext cx="252028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3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Упрочнение наклепом (пластическим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деформированием </a:t>
            </a:r>
            <a:r>
              <a:rPr lang="ru-RU" sz="32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деталей)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/>
          </a:bodyPr>
          <a:lstStyle/>
          <a:p>
            <a:pPr marL="36000" indent="4536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Поверхностное пластическое деформирование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это метод обработки деталей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наклепом,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котором пластически деформируется только поверхностный слой деталей. В результате уменьшается шероховатость поверхности, увеличивается твердость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микротвердость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металла, в поверхностном слое детали возникают сжимающие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остаточные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000" indent="4536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Улучшаются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эксплуатационные показатели детали — повышается выносливость деталей в 1,5—2,3 раза, сопротивление схватыванию, контактная выносливость, и другие эксплуатационные показатели изделия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050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044" y="647663"/>
            <a:ext cx="641303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45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un9-31.userapi.com/impg/nUgWfxtoHEq6OKSz1UwFe8VyWoFDgvXDKEeoaA/N5ONmIFuqzI.jpg?size=1200x526&amp;quality=96&amp;sign=7dd435458d4a8daa5770a41e4174a55a&amp;c_uniq_tag=dHUpEkqzogyJa7Pc8f5u1lRH8aI-SL4g13nxYfmi_Cw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31" t="5358" r="2183" b="6035"/>
          <a:stretch/>
        </p:blipFill>
        <p:spPr bwMode="auto">
          <a:xfrm>
            <a:off x="1132462" y="1981943"/>
            <a:ext cx="6732201" cy="273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77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151216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применяют упрочнение поверхностей деталей обкаткой роликами и дробеструйной обработкой.</a:t>
            </a:r>
          </a:p>
        </p:txBody>
      </p:sp>
      <p:pic>
        <p:nvPicPr>
          <p:cNvPr id="4" name="Рисунок 3" descr="Схемы статического (а) и ударного (б) и (в) ППД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04864"/>
            <a:ext cx="8643998" cy="40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45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46449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раскатывание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поверхностей вращения произ­водится для повышения эксплуатационных свойств деталей и за­мены шлифования незакаленных поверхностей после чистового точения. Эта обработка способствует улучшению наваренных по­верхностей.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роликами производится на токарных или ре­вольверных станках, а раскатывание — на токарных, револьвер­ных и радиально-сверлильных станках в специальных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приспособ­лениях.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studfile.net/html/2706/119/html_nN0rfEyMbw.4YK3/htmlconvd-14BOoN_html_96941190d2d6ac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8554"/>
            <a:ext cx="4176464" cy="20908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283968" y="4509120"/>
            <a:ext cx="486003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Приспособление для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цилиндрических поверхностей: </a:t>
            </a:r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 одним роликом; </a:t>
            </a:r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 тремя роликами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0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338437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изменения размеров деталей при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рас­катывании зависит от металла детали, усилия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числа проходов» подачи, диаметра ролика и ширины цилиндрического пояска на ролике. При ширине пояска 3 мм и диаметре ролика 100 мм давление на ролик в зависимости от металла детали при­нимают от 50 до 200 Н при числе проходов от 2 до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класса.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3429000"/>
            <a:ext cx="4860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высота микронеровностей уменьшается примерно вдвое, т.е. чистота поверхности повышается примерно 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studfile.net/html/2706/119/html_nN0rfEyMbw.4YK3/htmlconvd-14BOoN_html_3324965ba881229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" y="3717032"/>
            <a:ext cx="3134693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823658" y="581803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Ролики для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обкатывания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цилиндрической поверхности</a:t>
            </a:r>
          </a:p>
        </p:txBody>
      </p:sp>
    </p:spTree>
    <p:extLst>
      <p:ext uri="{BB962C8B-B14F-4D97-AF65-F5344CB8AC3E}">
        <p14:creationId xmlns:p14="http://schemas.microsoft.com/office/powerpoint/2010/main" val="218335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Дробеструйный наклеп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для повышения усталост­ной прочности деталей, работающих в условиях переменных на­грузок. В отличие от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обкатывания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этот способ обработки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приме­няется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деталей различной конфигурации.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дробеструйной обработки изменяются физические свойства поверхностного слоя металла. Для мягких металлов твер­дость повышается на 20—40 %, благоприятнее распределяются на­пряжения по сечению детали, в результате чего повышается устало­стная прочность.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 для дробеструйного упрочнения могут служить стальная дробь, стеклянная дробь или обработанная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режущая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проволока. Выбор материала определяется типом комплектующего узла и его областью применения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62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2784</Words>
  <Application>Microsoft Office PowerPoint</Application>
  <PresentationFormat>Экран (4:3)</PresentationFormat>
  <Paragraphs>220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Восстановление свойств деталей промышленного оборудования</vt:lpstr>
      <vt:lpstr>Методы повышения износостойкости деталей оборудования</vt:lpstr>
      <vt:lpstr>Презентация PowerPoint</vt:lpstr>
      <vt:lpstr>Презентация PowerPoint</vt:lpstr>
      <vt:lpstr>Упрочнение наклепом (пластическим деформированием поверхности деталей)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Покрытие рабочих поверхностей твердыми сплавами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Термическая обработка</vt:lpstr>
      <vt:lpstr>Презентация PowerPoint</vt:lpstr>
      <vt:lpstr>Презентация PowerPoint</vt:lpstr>
      <vt:lpstr>Собственно термическая обработка</vt:lpstr>
      <vt:lpstr>Презентация PowerPoint</vt:lpstr>
      <vt:lpstr>Презентация PowerPoint</vt:lpstr>
      <vt:lpstr>Презентация PowerPoint</vt:lpstr>
      <vt:lpstr>Поверхностная закалка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Термохимическая обработка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свойств деталей промышленного оборудования</dc:title>
  <dc:creator>Пользователь Windows</dc:creator>
  <cp:lastModifiedBy>Пользователь Windows</cp:lastModifiedBy>
  <cp:revision>30</cp:revision>
  <dcterms:created xsi:type="dcterms:W3CDTF">2023-05-19T12:30:55Z</dcterms:created>
  <dcterms:modified xsi:type="dcterms:W3CDTF">2023-05-21T12:34:17Z</dcterms:modified>
</cp:coreProperties>
</file>