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70" r:id="rId5"/>
    <p:sldId id="267" r:id="rId6"/>
    <p:sldId id="268" r:id="rId7"/>
    <p:sldId id="269" r:id="rId8"/>
    <p:sldId id="274" r:id="rId9"/>
    <p:sldId id="280" r:id="rId10"/>
    <p:sldId id="275" r:id="rId11"/>
    <p:sldId id="266" r:id="rId12"/>
    <p:sldId id="278" r:id="rId13"/>
    <p:sldId id="277" r:id="rId14"/>
    <p:sldId id="279" r:id="rId15"/>
    <p:sldId id="276" r:id="rId16"/>
    <p:sldId id="282" r:id="rId17"/>
    <p:sldId id="283" r:id="rId18"/>
    <p:sldId id="284" r:id="rId19"/>
    <p:sldId id="281" r:id="rId20"/>
    <p:sldId id="285" r:id="rId21"/>
    <p:sldId id="286" r:id="rId22"/>
    <p:sldId id="271" r:id="rId23"/>
    <p:sldId id="287" r:id="rId24"/>
    <p:sldId id="273" r:id="rId25"/>
    <p:sldId id="264" r:id="rId26"/>
    <p:sldId id="258" r:id="rId27"/>
    <p:sldId id="261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59" r:id="rId36"/>
    <p:sldId id="262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4252-C88D-4F78-938B-5253728FCE9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B18-624A-469C-BF30-1F8462866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274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4252-C88D-4F78-938B-5253728FCE9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B18-624A-469C-BF30-1F8462866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4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4252-C88D-4F78-938B-5253728FCE9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B18-624A-469C-BF30-1F8462866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48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4252-C88D-4F78-938B-5253728FCE9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B18-624A-469C-BF30-1F8462866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45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4252-C88D-4F78-938B-5253728FCE9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B18-624A-469C-BF30-1F8462866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27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4252-C88D-4F78-938B-5253728FCE9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B18-624A-469C-BF30-1F8462866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3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4252-C88D-4F78-938B-5253728FCE9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B18-624A-469C-BF30-1F8462866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5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4252-C88D-4F78-938B-5253728FCE9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B18-624A-469C-BF30-1F8462866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4252-C88D-4F78-938B-5253728FCE9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B18-624A-469C-BF30-1F8462866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11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4252-C88D-4F78-938B-5253728FCE9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B18-624A-469C-BF30-1F8462866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4252-C88D-4F78-938B-5253728FCE9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25B18-624A-469C-BF30-1F8462866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43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00B050">
                <a:lumMod val="51000"/>
                <a:lumOff val="49000"/>
                <a:alpha val="19000"/>
              </a:srgbClr>
            </a:gs>
            <a:gs pos="8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74252-C88D-4F78-938B-5253728FCE9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25B18-624A-469C-BF30-1F8462866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8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82763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Техническая диагностика промышленного оборудования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6229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3514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Слайд – лекция к занятию 4</a:t>
            </a:r>
            <a:endParaRPr lang="ru-RU" sz="2800" b="1" dirty="0">
              <a:solidFill>
                <a:srgbClr val="35141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9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Органолептические 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60640"/>
          </a:xfrm>
        </p:spPr>
        <p:txBody>
          <a:bodyPr>
            <a:noAutofit/>
          </a:bodyPr>
          <a:lstStyle/>
          <a:p>
            <a:pPr marL="36000" indent="342900" algn="just">
              <a:spcBef>
                <a:spcPts val="0"/>
              </a:spcBef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(органо- + греч.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leptikos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способный взять, воспринять) основан на анализе информации,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воспринимается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чувств человека (зрение, обоняние, осязание, слух) без применения технических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не может быть представлена в численном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выражении 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основывается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ощущениях,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созданных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чувств. Решение относительно объекта контроля принимается по результатам анализа чувственных восприятий.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существенно зависит от квалификации, опыта и способностей лиц,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выполняют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диагностирование.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61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858000"/>
          </a:xfrm>
        </p:spPr>
        <p:txBody>
          <a:bodyPr>
            <a:noAutofit/>
          </a:bodyPr>
          <a:lstStyle/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органолептическом контроле могут использоваться технические средства,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не являются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измерительными, а лишь повышающие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человека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восприимчивость органов чувств (лупа, микроскоп, слуховая трубка и т.п.).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предварительной оценки технического состояния машины. В неисправной машине появляются дополнительные шумы, стуки, повышение температуры, по которым судят о характере дефекта.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имеет характер «соответствует – не соответствует» и определяется диагностическими правилами типа «если – то»,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имеют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конкретную реализацию для узлов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машины.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89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858000"/>
          </a:xfrm>
        </p:spPr>
        <p:txBody>
          <a:bodyPr>
            <a:noAutofit/>
          </a:bodyPr>
          <a:lstStyle/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происходит оценка состояния оборудования по двухуровневой шкале – продолжать эксплуатацию или необходим ремонт.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органолептического метода диагностики –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обнаружение отклонений от работоспособного состояния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машины.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техническом состоянии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технологический или ремонтный персонал,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обслуживает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на основании опыта и производственной ситуации.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остановке оборудования для визуального осмотра и последующего ремонта, продолжения эксплуатации или проведения диагностирования с использованием приборных методов.</a:t>
            </a:r>
          </a:p>
        </p:txBody>
      </p:sp>
    </p:spTree>
    <p:extLst>
      <p:ext uri="{BB962C8B-B14F-4D97-AF65-F5344CB8AC3E}">
        <p14:creationId xmlns:p14="http://schemas.microsoft.com/office/powerpoint/2010/main" val="4143721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69360"/>
          </a:xfrm>
        </p:spPr>
        <p:txBody>
          <a:bodyPr>
            <a:noAutofit/>
          </a:bodyPr>
          <a:lstStyle/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 опыт показывает, что невозможно заменить механика с его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пониманием, которое основано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знании особенностей эксплуатации и ремонта оборудования.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является первым уровнем решения задач диагностирования.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Стандартами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органолептического метода контроля не регламентируется, однако в практике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повсеместно.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органолептические методы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применяются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оценке технического состояния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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шумов механизмов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направлениям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4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66936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Акустическое восприятие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к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оторое позволяет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наиболее значимые повреждения,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меняющие звуковую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 механизма. Весьма эффективно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 применяются при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определении повреждений муфт, дисбаланса или ослабления посадки деталей, обрыве стержней ротора, ударах деталей. Диагностические признаки – изменение тональности, ритма и громкости звука.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колебаний механизмов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методе механические колебания корпусных деталей преобразуются в звуковые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технических или электронных стетоскопов. Электронные средства позволяют расширить возможности человеческого восприятия.</a:t>
            </a:r>
          </a:p>
          <a:p>
            <a:pPr marL="36000" indent="457200" algn="just">
              <a:spcBef>
                <a:spcPts val="0"/>
              </a:spcBef>
              <a:buNone/>
            </a:pP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68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858000"/>
          </a:xfrm>
        </p:spPr>
        <p:txBody>
          <a:bodyPr>
            <a:noAutofit/>
          </a:bodyPr>
          <a:lstStyle/>
          <a:p>
            <a:pPr marL="0" lvl="0" indent="457200" algn="just">
              <a:spcBef>
                <a:spcPts val="0"/>
              </a:spcBef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Контроль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позволяет оценить степень нагрева корпусных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трущихся деталей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уровням «холодно», «тепло», «горячо». «Холодно» – температура менее +20 </a:t>
            </a:r>
            <a:r>
              <a:rPr lang="ru-RU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С, «тепло» – температура +30…40 </a:t>
            </a:r>
            <a:r>
              <a:rPr lang="ru-RU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С, «горячо» – температура свыше +50 </a:t>
            </a:r>
            <a:r>
              <a:rPr lang="ru-RU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Пределом для непосредственного восприятия является температура +60</a:t>
            </a:r>
            <a:r>
              <a:rPr lang="ru-RU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–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выдерживается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большинства тыльной стороной ладони без болевых ощущений в течение 5 с. Использование дополнительных средств – брызг воды позволяет контролировать значения +70 </a:t>
            </a:r>
            <a:r>
              <a:rPr lang="ru-RU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– видимое испарение пятен воды и +100 </a:t>
            </a:r>
            <a:r>
              <a:rPr lang="ru-RU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– кипение воды внутри капли на поверхности корпусной детали.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Недопустимым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прикосновение к вращающимся и токоведущим деталям.</a:t>
            </a:r>
          </a:p>
        </p:txBody>
      </p:sp>
    </p:spTree>
    <p:extLst>
      <p:ext uri="{BB962C8B-B14F-4D97-AF65-F5344CB8AC3E}">
        <p14:creationId xmlns:p14="http://schemas.microsoft.com/office/powerpoint/2010/main" val="162119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85800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вибрации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основано на тактильном анализе (как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соприкосновения - обеспечивает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ощущения прикосновения, давления, вибрации 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щекотки),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и контроль температуры. Значения параметров вибрации субъективно оценить нельзя. Возможен сравнительный анализ вибрации.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практически всегда содержит грубые ошибки из-за различных ощущений человека и широкого спектрального состава вибрации.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высокочастотном диапазоне возможности человека по восприятию вибрации ограничены. В низкочастотном диапазоне возможности человека по восприятию вибрации существенно различаются из-за различного уровня подготовки.</a:t>
            </a:r>
          </a:p>
          <a:p>
            <a:pPr marL="0" lvl="0" indent="457200" algn="just">
              <a:spcBef>
                <a:spcPts val="0"/>
              </a:spcBef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2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858000"/>
          </a:xfrm>
        </p:spPr>
        <p:txBody>
          <a:bodyPr>
            <a:noAutofit/>
          </a:bodyPr>
          <a:lstStyle/>
          <a:p>
            <a:pPr marL="0" lvl="0" indent="457200" algn="just">
              <a:spcBef>
                <a:spcPts val="0"/>
              </a:spcBef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Визуальный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осмотр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механизма предоставляет большую часть информации о техническом состоянии. Осмотр может проводиться в динамическом режиме (при работающем механизме) и в статическом (при остановленном механизме).</a:t>
            </a: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осязания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используются при оценке волнистости, шероховатости, качестве смазочного материала, его вязкости, пластичности, наличии посторонних включений, для оценки шероховатости поверхности поврежденных деталей.</a:t>
            </a:r>
          </a:p>
        </p:txBody>
      </p:sp>
    </p:spTree>
    <p:extLst>
      <p:ext uri="{BB962C8B-B14F-4D97-AF65-F5344CB8AC3E}">
        <p14:creationId xmlns:p14="http://schemas.microsoft.com/office/powerpoint/2010/main" val="2308478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Инструментальные (приборные)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76064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органолептическими методами при техническом диагностировании используются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диагностики - инструментальные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позволяют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количественную оценку измеряемого параметра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Диагностирование с применением приборов основано на получении информации в виде электрических, световых, звуковых сигналов,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отображают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состояния объекта. В зависимости от физической природы измеряемых параметров различают:</a:t>
            </a:r>
          </a:p>
        </p:txBody>
      </p:sp>
    </p:spTree>
    <p:extLst>
      <p:ext uri="{BB962C8B-B14F-4D97-AF65-F5344CB8AC3E}">
        <p14:creationId xmlns:p14="http://schemas.microsoft.com/office/powerpoint/2010/main" val="1437214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85800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– основан на измерении геометрических размеров, зазоров в сопряжениях, давлений и скорости элементов. Применяется при количественной оценке износа деталей, установлении люфтов и зазоров в сопряжениях, давлениях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гидро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пневмосетях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сил затяжки резьбовых соединений, номинальной скорости привода.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разнообразный мерительный инструмент и приборы: линейки, штангенциркули, щупы, шаблоны, индикаторы перемещения часового типа, динамометрические ключи, ключи предельного момента, манометры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7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промышленного оборудования. Методы диагностики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00600"/>
          </a:xfrm>
        </p:spPr>
        <p:txBody>
          <a:bodyPr>
            <a:noAutofit/>
          </a:bodyPr>
          <a:lstStyle/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диагностирование (ТД) – элемент Системы ППР,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позволяет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и устанавливать признаки неисправности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нарушения работоспособности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устанавливать методы и средства, при помощи которых дается заключение (ставится диагноз) о наличии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(или отсутствии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неисправностей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дефектов. </a:t>
            </a: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диагностика представляет собой систему методов, применяемых для установления и распознания признаков, характеризующих техническое состояние оборудования.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65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85800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метод (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ваттметрия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измерении: силы тока, напряжений, мощности, сопротивлений и других электрических параметров. Метод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по косвенным параметрам установить техническое состояние механизма. Средства для реализации: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амперметры; вольтметры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измерительные мосты; датчики: перемещений, крутящих моментов, давлений; тахогенераторы; термопары.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Тепловой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 (термометрия)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основан на измерении температурных параметров диагностируемого объекта.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термометрии определяются: деформации,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вызывается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неравномерностью нагрева, состояние подшипниковых узлов, смазочных систем, тормозов, муфт. 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491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85800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термосопротивления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термометры, термопары,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термоиндикаторы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термокраски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Виброакустические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виброметрия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основаны на измерении упругих колебаний,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распространяются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узлам в результате соударения движущихся деталей при работе механизмов. Область применения: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оценка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контроль механических колебаний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распознавание и мониторинг развития повреждений в деталях и конструкциях.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шумомеры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виброметры,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спектроанализаторы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параметров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виброакустического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сигнала.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051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Autofit/>
          </a:bodyPr>
          <a:lstStyle/>
          <a:p>
            <a:pPr marL="0" lv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Методы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смазки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основаны на определении вида и количества продуктов изнашивания в масле. Применяются способы: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колориметрический (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анализа, основанный на сравнении качественного и количественного изменения потоков видимого света при их прохождении через исследуемый раствор и раствор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сравнения),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полярографический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ртутного капающего электрода (РКЭ) в качестве индикаторного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электрода), магнитно-индукционный (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обнаружения внутренних дефектов в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ферромагнитных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изделиях,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находятся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намагниченном состоянии, а также для отбраковки изделий с аномальными магнитными характеристиками. Обнаруживаются дефекты типа раковин, трещин,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непровары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сварных швов, инородные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включения),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83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Autofit/>
          </a:bodyPr>
          <a:lstStyle/>
          <a:p>
            <a:pPr marL="0" lv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Радиоактивный (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воздействии на объект ионизирующего излучения с последующим анализом и регистрацией его последствий.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этот 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исследований используется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выявления нарушений однородности и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сплошности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материала: трещин,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непроваров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раковин, неметаллических и металлических включений,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прожогов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подрезов, смещения кромок 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других) и спектрографический (используется для количественного определения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продуктов изнашивания в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масле).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неразрушающего контроля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магнитные,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вихретоковые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ультразвуковые, контроля проникающими веществами,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радиационные, радиоволновые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Методы используются для определения целостности отдельных деталей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механизма или машины.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92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Параметрическая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</a:t>
            </a:r>
            <a:r>
              <a:rPr lang="ru-RU" sz="2800" dirty="0" smtClean="0"/>
              <a:t>-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контроль нормируемых параметров оборудования, обнаружение и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распознавание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опасных изменений. Используется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аварийной защиты и управления оборудованием, а диагностическая информация содержится в совокупности отклонений величин этих параметров от номинальных значений. </a:t>
            </a: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параметрической диагностики обычно включают в себя несколько каналов контроля различных процессов, в том числе вибрации и температуры отдельных узлов оборудования. Объем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вибрационной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в таких системах ограничен, т.е. каждый вибрационный канал контролирует два параметра, а именно величину нормируемой низкочастотной вибрации и скорость ее нарастания.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660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контроля,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до 60 медленноменяющихся (температура, давление, производительность и так далее) и до 10 быстроменяющихся параметров (индикаторная диаграмма, перемещение запорных органов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клапанов)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поршневых компрессоров. Благодаря контролю и анализу индикаторного давления, температуры, вибрации и других параметров, определяются неисправности в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уплотнениях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узлах оборудования</a:t>
            </a:r>
            <a:endParaRPr lang="ru-RU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08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диагностических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609329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устройства могут различаться по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признакам: цифровые и аналоговые, показывающие и сигнализирующие, универсальные и специализированные, стационарные и переносные и др.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средства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диагностирования, используемых для диагностики механического оборудования, по уровню решаемых задач 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инструментальной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можно разделить на: портативные, анализаторы и встроенные системы.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Портативные средства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технического диагностирования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одного или нескольких диагностических параметров, характеризуются малыми габаритами и отсутствием обмена данных с компьютерными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226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3168352"/>
          </a:xfrm>
        </p:spPr>
        <p:txBody>
          <a:bodyPr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их преимуществам относятся: быстрота процесса измерения, простое обслуживание и управление, оперативное и наглядное получение информации в виде одиночного результата, низкая стоимость. Область применения – оперативный контроль технического состояния оборудования работниками ремонтных служб и технологическим персоналом.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исунок 40 – Портативные прибор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180020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eam.su/wp-content/uploads/pic40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11" y="3215477"/>
            <a:ext cx="1463253" cy="172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исунок 40 – Портативные прибор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5476"/>
            <a:ext cx="1622036" cy="1725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eam.su/wp-content/uploads/pic40-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15477"/>
            <a:ext cx="1796420" cy="18697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5649395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электронный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стетоскоп; б)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виброметр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в) тахометр; </a:t>
            </a: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пирометр</a:t>
            </a:r>
            <a:endParaRPr lang="ru-RU" sz="27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5346" y="5085184"/>
            <a:ext cx="4202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1034" y="5003065"/>
            <a:ext cx="4202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7346" y="5100975"/>
            <a:ext cx="4202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2363" y="5100975"/>
            <a:ext cx="4202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05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rmAutofit fontScale="850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Анализаторы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позволяют выполнить не только измерение, но и детальный анализ диагностических параметров. На основании полученной информации проводится обнаружение повреждений на ранней стадии развития. </a:t>
            </a:r>
            <a:endParaRPr lang="ru-RU" sz="3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класса средств технического диагностирования необходимо выделить </a:t>
            </a:r>
            <a:r>
              <a:rPr lang="ru-RU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спектроанализаторы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вибрации, </a:t>
            </a:r>
            <a:r>
              <a:rPr lang="ru-RU" sz="3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тепловизоры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анализаторы </a:t>
            </a: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Переносной 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выступает в роли мобильного устройства для сбора и предварительного анализа данных, а компьютер и программное обеспечение позволяет проводить более глубокие исследования на основе анализа трендов и экспертных систем.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18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3528392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анализаторов оправдано при специализации процессов контроля, высокой квалификации специалистов, необходимости обеспечения качества проводимых измерений. Область применения – специализированные подразделения промышленных предприятий по экспертизе технического состояния, наладке механического оборудования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301" y="5755859"/>
            <a:ext cx="878497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 вибрации 795М; б) анализатор вибрации СД-21; в)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«SAT HY-6800»; г) </a:t>
            </a:r>
            <a:r>
              <a:rPr lang="ru-RU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тепловизор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FLIF TG165</a:t>
            </a:r>
            <a:endParaRPr lang="ru-RU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06592" y="5336047"/>
            <a:ext cx="4202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71081" y="5318561"/>
            <a:ext cx="4202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9380" y="5318561"/>
            <a:ext cx="4202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2363" y="5318561"/>
            <a:ext cx="4202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endParaRPr lang="ru-RU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Рисунок 41 – Анализатор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7508"/>
            <a:ext cx="1554351" cy="178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Рисунок 41 – Анализатор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38" y="3577508"/>
            <a:ext cx="1111021" cy="1738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Рисунок 41 – Анализатор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683" y="3500697"/>
            <a:ext cx="1512168" cy="186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Рисунок 41 – Анализаторы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63" y="3273032"/>
            <a:ext cx="1456070" cy="2258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028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741368"/>
          </a:xfrm>
        </p:spPr>
        <p:txBody>
          <a:bodyPr>
            <a:noAutofit/>
          </a:bodyPr>
          <a:lstStyle/>
          <a:p>
            <a:pPr marL="36000" indent="342900" algn="just">
              <a:spcBef>
                <a:spcPts val="0"/>
              </a:spcBef>
              <a:buNone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Действуя на основе динамики изменения показателей технического состояния оборудования, ТД решает вопросы прогнозирования (предвидения) остаточного ресурса и безотказной работы оборудования в течение определенного промежутка времени.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техническим диагнозом понимают полученный результат диагностики.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техничекого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диагностирования — предписания, которые определяют перечень и порядок действий в процессе диагностики.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— определение вероятного состояния исследуемого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(оборудования)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определенного интервала времени.</a:t>
            </a: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00" indent="3429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006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Встроенные системы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используются при необходимости постоянного контроля технического состояния оборудования. Основные задачи: защита оборудования от ненормативных режимов работы,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состояния,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оборудования, использование комплекса диагностических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параметров.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развития: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диагностических параметров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персональных компьютеров при обработке однотипной информации;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блочный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построения;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универсальность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914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контроля одного параметра (обычно вибрации), устанавливается блок контроля,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измеряет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сравнивает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текущее и заданное значение параметра. При превышении заданного уровня включается звуковая или световая сигнализация; возможна остановка оборудования.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количество точек возрастает, их контроль однотипен и выполняется по определённой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программе.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аиболее практическим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соединение измерительной (датчики, линии связи, предусилители) и вычислительной (персональный компьютер) систем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одновременном контроле нескольких взаимодополняющих параметров по одному агрегату используют блочный принцип, основанный на единой элементной базе и конструкторском решении. </a:t>
            </a:r>
          </a:p>
        </p:txBody>
      </p:sp>
    </p:spTree>
    <p:extLst>
      <p:ext uri="{BB962C8B-B14F-4D97-AF65-F5344CB8AC3E}">
        <p14:creationId xmlns:p14="http://schemas.microsoft.com/office/powerpoint/2010/main" val="3880186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 данное построение для механизмов роторного типа. Контролируемые диагностические параметры: параметры вибрации корпусов подшипников, биения вала,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вращения, температура смазочного материала.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Сигнализирующая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встроенного контроля предполагает участие оператора и дополнительный спектральный анализ для точной постановки диагноза.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стационарной системы контроля для защиты оборудования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превышения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нормативных параметров работы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применгяется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недоступности оборудования для осмотра.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стоимость – один из недостатков встроенных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55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стоимостью аппаратной части, но и затратами на поддержание системы в работоспособном состоянии. Это ограничивает объём использования встроенных систем 10% эксплуатируемого оборудования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измерительные средства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для механического метода диагностики: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Линейки, штангенциркули, нутромеры, индикаторы,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зубомеры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шаблоны, щупы,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люфтомеры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динамометрические ключи, ключи предельного момента, механические тахометры, манометры,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компрессометры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расходомеры. С помощью этих приборов определяют величину и интенсивность износов, зазоры, люфты, усилия затяжки, номинальные скорости приводов, давление 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жидкостей и газов.</a:t>
            </a:r>
          </a:p>
        </p:txBody>
      </p:sp>
    </p:spTree>
    <p:extLst>
      <p:ext uri="{BB962C8B-B14F-4D97-AF65-F5344CB8AC3E}">
        <p14:creationId xmlns:p14="http://schemas.microsoft.com/office/powerpoint/2010/main" val="830387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электрического метода диагностики применяются стрелочные амперметры и вольтметры, измерительные мосты, потенциометры, тензометрические, индуктивные, емкостные,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датчикм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перемещений, усилий, крутящих моментов, термопары, термометры сопротивлений и др. для измерения режима работы электрических сетей, угловых и линейных зазоров, перемещений, номинальных скоростей и ускорений, температуры, величины износа канатов, толщины покрытий и др.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611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диагностирования типовых сборочных единиц оборудования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 fontScale="47500" lnSpcReduction="20000"/>
          </a:bodyPr>
          <a:lstStyle/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непосредственной оценки степени износа есть не </a:t>
            </a:r>
            <a:r>
              <a:rPr lang="ru-RU" sz="5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всегда. Для </a:t>
            </a:r>
            <a:r>
              <a:rPr lang="ru-RU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групп оборудования используются различные диагностические схемы. Рекомендуется следующая последовательность разработки таких схем.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</a:t>
            </a:r>
            <a:r>
              <a:rPr lang="ru-RU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каждой группы оборудования </a:t>
            </a:r>
            <a:r>
              <a:rPr lang="ru-RU" sz="5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 </a:t>
            </a:r>
            <a:r>
              <a:rPr lang="ru-RU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измеряемые параметры </a:t>
            </a:r>
            <a:r>
              <a:rPr lang="ru-RU" sz="5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</a:t>
            </a:r>
            <a:r>
              <a:rPr lang="ru-RU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определяющие </a:t>
            </a:r>
            <a:r>
              <a:rPr lang="ru-RU" sz="5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работы. </a:t>
            </a:r>
            <a:r>
              <a:rPr lang="ru-RU" sz="5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Например. для токарных станков такими параметрами являются диаметр обрабатываемой детали. форма ее продольного и поперечного сечений. шероховатость и волнистость поверхности</a:t>
            </a:r>
            <a:r>
              <a:rPr lang="ru-RU" sz="5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89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 этапе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диагностической схемы устанавливают основные, наиболее существенные причины отклонений измеряемых параметров изделий от заданных.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третьем этапе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 сборочные единицы оборудования, техническое состояние которых вызывает отклонение измеряемого параметра.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четвертом этапе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процессы, сопутствующие работе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 шумы и вибрации), которые можно использовать для его диагностирования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пятом этапе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возможность использования известных методов диагностирования, либо необходимость разработки новых.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974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диагностирования производят с учетом следующих требований: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-требуемая точность диагностирования.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простота и безопасность метода.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возможность приобретения необходимой аппаратуры или оборудования.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диагностирования должны обеспечивать возможность прогнозирования технического состояния оборудования.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4058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400600"/>
          </a:xfrm>
        </p:spPr>
        <p:txBody>
          <a:bodyPr>
            <a:normAutofit lnSpcReduction="10000"/>
          </a:bodyPr>
          <a:lstStyle/>
          <a:p>
            <a:pPr marL="3600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технического диагностирования оборудование должно быть (2 ответа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600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остановлено</a:t>
            </a:r>
          </a:p>
          <a:p>
            <a:pPr marL="3600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установлено</a:t>
            </a:r>
          </a:p>
          <a:p>
            <a:pPr marL="3600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очищено от продукта</a:t>
            </a:r>
          </a:p>
          <a:p>
            <a:pPr marL="3600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загружено продуктом</a:t>
            </a:r>
          </a:p>
          <a:p>
            <a:pPr marL="36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Метод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диагностики, которая осуществляется с помощью контрольно-измерительных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  <a:p>
            <a:pPr marL="3600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аккредитивный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5197" y="0"/>
            <a:ext cx="3826945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sz="4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2959" y="692696"/>
            <a:ext cx="6163739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Ответить на вопросы теста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0357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6408712"/>
          </a:xfrm>
        </p:spPr>
        <p:txBody>
          <a:bodyPr>
            <a:normAutofit/>
          </a:bodyPr>
          <a:lstStyle/>
          <a:p>
            <a:pPr marL="3600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Наружный и внутренний осмотры имеют целью выявление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дефектов</a:t>
            </a:r>
          </a:p>
          <a:p>
            <a:pPr marL="36000" indent="9756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скрытых</a:t>
            </a:r>
          </a:p>
          <a:p>
            <a:pPr marL="36000" indent="9756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поверхностных</a:t>
            </a:r>
          </a:p>
          <a:p>
            <a:pPr marL="36000" indent="9756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внутренних</a:t>
            </a:r>
          </a:p>
          <a:p>
            <a:pPr marL="36000" indent="9756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спрятанных</a:t>
            </a:r>
          </a:p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Что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проверяют внешним осмотром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стуки, шумы,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удары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величину зазора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состояние уплотнений, подтека рабочих жидкостей, комплектность и отсутствие механических повреждений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2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741368"/>
          </a:xfrm>
        </p:spPr>
        <p:txBody>
          <a:bodyPr>
            <a:noAutofit/>
          </a:bodyPr>
          <a:lstStyle/>
          <a:p>
            <a:pPr marL="36000" indent="342900" algn="just">
              <a:spcBef>
                <a:spcPts val="0"/>
              </a:spcBef>
              <a:buNone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диагностика исходит из положения, что любое оборудование или его составные части может быть в двух состояниях – исправном и неисправном. Исправное оборудование всегда работоспособно, оно отвечает всем требованиям ТУ, установленных заводом-изготовителем. Неисправное (дефектное) оборудование может быть как работоспособно, так и неработоспособно, т. е. в состоянии отказа.</a:t>
            </a: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(машина, механизм, агрегат) – это техническая система, которая состоит из отдельных элементов (деталей, узлов, агрегатов). 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отказать в связи с изменением внешней среды и по причине физического износа деталей,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находятся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снаружи, так и внутри оборудования. Отказы являются следствием износа или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 регулировки узлов.</a:t>
            </a: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43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6408712"/>
          </a:xfrm>
        </p:spPr>
        <p:txBody>
          <a:bodyPr>
            <a:normAutofit/>
          </a:bodyPr>
          <a:lstStyle/>
          <a:p>
            <a:pPr marL="3600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состояния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безразборными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 - это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9756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ремонт</a:t>
            </a:r>
          </a:p>
          <a:p>
            <a:pPr marL="36000" indent="9756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техническое обслуживание</a:t>
            </a:r>
          </a:p>
          <a:p>
            <a:pPr marL="36000" indent="9756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эксплуатация</a:t>
            </a:r>
          </a:p>
          <a:p>
            <a:pPr marL="36000" indent="9756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техническая диагностика</a:t>
            </a:r>
          </a:p>
          <a:p>
            <a:pPr marL="3600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зазоров в подвижных соединениях производится (2 ответа)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9756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штангенциркулем</a:t>
            </a:r>
          </a:p>
          <a:p>
            <a:pPr marL="36000" indent="9756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микрометром</a:t>
            </a:r>
          </a:p>
          <a:p>
            <a:pPr marL="36000" indent="9756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щупом</a:t>
            </a:r>
          </a:p>
          <a:p>
            <a:pPr marL="36000" indent="975600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г) концевыми мерами длины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39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450"/>
            <a:ext cx="8784976" cy="6850550"/>
          </a:xfrm>
        </p:spPr>
        <p:txBody>
          <a:bodyPr>
            <a:noAutofit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процесс определения с заданной точностью технического состояния объектов (машин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600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техническое диагностирования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визуальное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диагностирования</a:t>
            </a:r>
          </a:p>
          <a:p>
            <a:pPr marL="3600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физическое диагностирования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меняется со временем в машины, которая находится в эксплуатации и выполняет работу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00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тяговое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усилия</a:t>
            </a:r>
          </a:p>
          <a:p>
            <a:pPr marL="3600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ширина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колеи</a:t>
            </a:r>
          </a:p>
          <a:p>
            <a:pPr marL="3600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показатели технического состояния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Какая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комплексная характеристика включает в себя безотказность, долговечность, ремонтопригодность, сохранность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00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предельный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</a:t>
            </a:r>
          </a:p>
          <a:p>
            <a:pPr marL="3600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надежность 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неисправный состояние</a:t>
            </a:r>
          </a:p>
        </p:txBody>
      </p:sp>
    </p:spTree>
    <p:extLst>
      <p:ext uri="{BB962C8B-B14F-4D97-AF65-F5344CB8AC3E}">
        <p14:creationId xmlns:p14="http://schemas.microsoft.com/office/powerpoint/2010/main" val="1194786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741368"/>
          </a:xfrm>
        </p:spPr>
        <p:txBody>
          <a:bodyPr>
            <a:noAutofit/>
          </a:bodyPr>
          <a:lstStyle/>
          <a:p>
            <a:pPr marL="36000" indent="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сколько оборотов нужно отпустить корончатую гайку переднего колеса автомобиля при регулировании подшипников ступицы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600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1/2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оборота</a:t>
            </a:r>
          </a:p>
          <a:p>
            <a:pPr marL="3600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1/10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оборота</a:t>
            </a:r>
          </a:p>
          <a:p>
            <a:pPr marL="3600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1/6 оборота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зависит поддержание машины в рабочем состоянии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своевременного проведения мероприятии в, которые обеспечивают исправность и работоспособность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от своевременного проведения ремонтно-обслуживающих работ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своевременного проведения технического осмотра</a:t>
            </a:r>
          </a:p>
          <a:p>
            <a:pPr marL="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6590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700808"/>
            <a:ext cx="8784976" cy="5157192"/>
          </a:xfrm>
        </p:spPr>
        <p:txBody>
          <a:bodyPr>
            <a:noAutofit/>
          </a:bodyPr>
          <a:lstStyle/>
          <a:p>
            <a:pPr marL="36000" indent="0" algn="ctr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каждый правильный ответ – 1 балл</a:t>
            </a:r>
          </a:p>
          <a:p>
            <a:pPr marL="36000" indent="0" algn="ctr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балов – «5»</a:t>
            </a:r>
          </a:p>
          <a:p>
            <a:pPr marL="36000" indent="0" algn="ctr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9-10 баллов – «4»</a:t>
            </a:r>
          </a:p>
          <a:p>
            <a:pPr marL="36000" indent="0" algn="ctr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7-8 баллов – «3»</a:t>
            </a:r>
          </a:p>
          <a:p>
            <a:pPr marL="36000" indent="0" algn="ctr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баллов и меньше – «2»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404664"/>
            <a:ext cx="43797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806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41" y="1268760"/>
            <a:ext cx="8784976" cy="1368152"/>
          </a:xfrm>
        </p:spPr>
        <p:txBody>
          <a:bodyPr>
            <a:noAutofit/>
          </a:bodyPr>
          <a:lstStyle/>
          <a:p>
            <a:pPr marL="36000" indent="0" algn="ctr">
              <a:spcBef>
                <a:spcPts val="0"/>
              </a:spcBef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1а,в; 2в; 3а; 4в; 5г; 6в,г; 7а; 8в; </a:t>
            </a:r>
          </a:p>
          <a:p>
            <a:pPr marL="36000" indent="0" algn="ctr">
              <a:spcBef>
                <a:spcPts val="0"/>
              </a:spcBef>
              <a:buNone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9б; 10в; 11б.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8647" y="188640"/>
            <a:ext cx="1929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Эталон</a:t>
            </a:r>
            <a:endParaRPr lang="ru-RU" sz="4000" b="1" cap="none" spc="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vfmgiu.ru/files/11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4536504" cy="301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64966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76645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6-21.userapi.com/s/v1/if1/Nf4F8s9xRXxb-QLwfTcGZxnDt4hcTolq8iF2kyHMdAg9DbthJiA0v4uAWKyjUWOkuQdJO21l.jpg?size=1915x1915&amp;quality=96&amp;crop=58,0,1915,1915&amp;av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628800"/>
            <a:ext cx="705678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59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480720"/>
          </a:xfrm>
        </p:spPr>
        <p:txBody>
          <a:bodyPr>
            <a:noAutofit/>
          </a:bodyPr>
          <a:lstStyle/>
          <a:p>
            <a:pPr marL="36000" indent="342900" algn="just">
              <a:spcBef>
                <a:spcPts val="0"/>
              </a:spcBef>
              <a:buNone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элемент системы является носителем информации о работоспособном или исправном состояния машины. Состояние элементов технической системы (машины) определяют путем последовательного выполнения нескольких проверок каждого элемента. Совокупность проверок, достаточная для выявления текущего состояния системы (машины, агрегата, станка) называется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диагностическим тестом. </a:t>
            </a: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Диагностические признаки неисправности подразделить на: </a:t>
            </a: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7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Общие </a:t>
            </a:r>
            <a:r>
              <a:rPr lang="ru-RU" sz="2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которые определяют техническое состояние оборудования в целом (фактическая производительность машины оценивает ее способность выполнять заданные функции. </a:t>
            </a:r>
          </a:p>
          <a:p>
            <a:pPr marL="36000" indent="3429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91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480720"/>
          </a:xfrm>
        </p:spPr>
        <p:txBody>
          <a:bodyPr>
            <a:noAutofit/>
          </a:bodyPr>
          <a:lstStyle/>
          <a:p>
            <a:pPr marL="36000" indent="342900" algn="just">
              <a:spcBef>
                <a:spcPts val="0"/>
              </a:spcBef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Частные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характеризуют техническое состояние конкретного элемента: сборочной единицы, узла или механизма (изменение подачи смазки к подшипникам мельницы  указывают на низкое качество смазки, засорение системы смазки).</a:t>
            </a: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числу простейших признаков, которые позволяют визуально установить техническое состояние узлов и агрегатов, относятся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внешние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вмятины на поверхности деталей, сколы, задиры, следы подтеков жидкостей на оборудовании, и другие.</a:t>
            </a: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диагностике могут быть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такие признаки, как увеличение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величины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зазора в сопряжении, люфты, свободные и рабочие ходы деталей.</a:t>
            </a:r>
          </a:p>
          <a:p>
            <a:pPr marL="36000" indent="342900" algn="just">
              <a:spcBef>
                <a:spcPts val="0"/>
              </a:spcBef>
              <a:buNone/>
            </a:pP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3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741368"/>
          </a:xfrm>
        </p:spPr>
        <p:txBody>
          <a:bodyPr>
            <a:noAutofit/>
          </a:bodyPr>
          <a:lstStyle/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Измерением величины зазора между сопряженными деталями можно установить их техническое состояние.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не представляется возможным произвести замер величины зазора, в качестве диагностического признака используют люфт, т. е. свободное линейное или угловое перемещение детали узла, которое создано зазорами в его сопряжениях. </a:t>
            </a:r>
          </a:p>
          <a:p>
            <a:pPr marL="36000" indent="3429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Распространенными диагностическими признаками являются: биение, удары, стуки, шумы и вибрации, которые возникают в результате износа деталей, их деформации или нарушения балансировки.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некоторых агрегатов и узлов машин целесообразно использовать такие признаки, как снижение давления и утечка жидкостей и газов. Они в достаточной степени характеризуют износ сопряженных деталей,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состояния уплотнений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24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741368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признакам этой группы относятся повышение или уменьшение давления масла в системе смазки, давления воздуха или жидкости в гидравлических и пневматических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системах.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 диагностики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разделяются на субъективные (органолептические) и объективные (приборные).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развитие аппаратных средств измерений и контроля, большая роль в определении неисправностей и нахождении повреждений механического оборудования приходится на субъективные методы.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предполагают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человеческих органов чувств. Комплекс таких органолептических методов контроля получил название осмотр.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(субъективные) методы позволяют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техническое состояние объектов с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органов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чувств: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осмотром: выявляют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пыления 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подтекания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жидкостей, находят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 на металлоконструкциях и определяют их деформацию. определяют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вращающихся частей, натяжение цепных передач и др.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ослушиванием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(в том числе с помощью стетоскопа) – выявляют места и характер стуков, шумов, перебоев в работе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т.п.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осязанием – определяют места и степень ненормального нагрева, биения, вибраций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 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indent="342900">
              <a:spcBef>
                <a:spcPts val="0"/>
              </a:spcBef>
              <a:buNone/>
            </a:pP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342900" algn="just">
              <a:spcBef>
                <a:spcPts val="0"/>
              </a:spcBef>
              <a:buNone/>
            </a:pP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00" indent="3429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60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0"/>
            <a:ext cx="8856984" cy="6741368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Осмотр, включает в себя элементы визуального, измерительного контроля, восприятия шумов и вибраций, оценку степени нагрева корпусных деталей, методы осязания, которые используются для определения фактического состояния оборудования и его составных частей, процессов их работы и взаимодействия, влияния окружающей среды и условий эксплуатации.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(субъективные) методы позволяют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техническое состояние объектов с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органов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чувств: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осмотром: выявляют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места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пыления 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подтекания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жидкостей, находят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трещины на металлоконструкциях и определяют их деформацию. определяют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биение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вращающихся частей, натяжение цепных передач и др.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ослушиванием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(в том числе с помощью стетоскопа) – выявляют места и характер стуков, шумов, перебоев в работе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машины 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т.п.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осязанием – определяют места и степень ненормального нагрева, биения, вибраций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деталей 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000" indent="342900">
              <a:spcBef>
                <a:spcPts val="0"/>
              </a:spcBef>
              <a:buNone/>
            </a:pPr>
            <a:endParaRPr lang="ru-RU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 indent="342900" algn="just">
              <a:spcBef>
                <a:spcPts val="0"/>
              </a:spcBef>
              <a:buNone/>
            </a:pPr>
            <a:endParaRPr lang="ru-RU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000" indent="342900" algn="just">
              <a:spcBef>
                <a:spcPts val="0"/>
              </a:spcBef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89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2369</Words>
  <Application>Microsoft Office PowerPoint</Application>
  <PresentationFormat>Экран (4:3)</PresentationFormat>
  <Paragraphs>229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Техническая диагностика промышленного оборудования</vt:lpstr>
      <vt:lpstr>Диагностика промышленного оборудования. Методы диагностики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Органолептические методы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Инструментальные (приборные) методы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диагностических устройств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Технология диагностирования типовых сборочных единиц оборудования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Техническая диагностика промышленного оборудования</dc:title>
  <dc:creator>Пользователь Windows</dc:creator>
  <cp:lastModifiedBy>Пользователь Windows</cp:lastModifiedBy>
  <cp:revision>36</cp:revision>
  <dcterms:created xsi:type="dcterms:W3CDTF">2023-03-31T23:18:10Z</dcterms:created>
  <dcterms:modified xsi:type="dcterms:W3CDTF">2023-05-15T13:21:24Z</dcterms:modified>
</cp:coreProperties>
</file>