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3230"/>
    <a:srgbClr val="9D0B23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04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75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6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1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6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4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1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2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1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2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C8A6-4040-47E7-9A74-9BD38E1A3544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1E3E1-3550-4387-8CD6-7935946EE3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2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2810" y="908720"/>
            <a:ext cx="7772400" cy="27363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9D0B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</a:t>
            </a:r>
            <a:r>
              <a:rPr lang="ru-RU" b="1" dirty="0">
                <a:solidFill>
                  <a:srgbClr val="9D0B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пусконаладочных работ промышленного оборудования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8766" y="4005064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883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Междисциплинарный курс </a:t>
            </a:r>
          </a:p>
          <a:p>
            <a:r>
              <a:rPr lang="ru-RU" sz="3200" b="1" dirty="0" smtClean="0">
                <a:solidFill>
                  <a:srgbClr val="883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МДК 01.02 </a:t>
            </a:r>
            <a:endParaRPr lang="ru-RU" sz="3200" b="1" dirty="0">
              <a:solidFill>
                <a:srgbClr val="883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5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649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Проверка правильности сборки оборудования производится при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комплексном опробовании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испытании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проектировании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транспортировании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Целью обкатки является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совершенствование эксплуатации оборудования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внесение в конструкцию машины таких изменений, которые повышают ее технический уровень, производительность и долговечность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определение коэффициента полезного действия машины при наибольшей допустимой для нее нагрузки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выявить возможные дефекты сборки и дать приработаться сопрягаемым поверхностям </a:t>
            </a:r>
          </a:p>
        </p:txBody>
      </p:sp>
    </p:spTree>
    <p:extLst>
      <p:ext uri="{BB962C8B-B14F-4D97-AF65-F5344CB8AC3E}">
        <p14:creationId xmlns:p14="http://schemas.microsoft.com/office/powerpoint/2010/main" val="943511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6492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шум подшипников качения может быть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из за защемления тел качения,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посадочных мест подшипников на валу или в корпусе, избытка смазки, неисправности уплотнений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появляется из за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опор подшипников на валу и в корпусе, повреждения тел качения подшипников и др.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из за повреждения тел качения подшипников, износа посадочных мест на валу и в корпусе, защемления тел качения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неправильной регулировки, отсутствия смазки и др.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из за неисправности манжетного уплотнения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д) из за всего перечисленного </a:t>
            </a:r>
          </a:p>
        </p:txBody>
      </p:sp>
    </p:spTree>
    <p:extLst>
      <p:ext uri="{BB962C8B-B14F-4D97-AF65-F5344CB8AC3E}">
        <p14:creationId xmlns:p14="http://schemas.microsoft.com/office/powerpoint/2010/main" val="3334404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649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Пусконаладочные работы проводятся-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заказчиком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предприятием - изготовителем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монтажной организацией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проектировщиками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Индивидуальным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опробыванием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устанавливается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соответствие смонтированного оборудования рабочим чертежам и техническим условиям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перечень оборудования, предъявляемого к сдаче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сроки начала и окончания работ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наименование монтажной организации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д) наименование проекта и проектной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087099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649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Пусконаладочные работы выполняются на основании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приказа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инструкции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указа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рабочей документации </a:t>
            </a: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Испытание оборудования в холостую проводит организация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эксплуатационная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проектная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монтажная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строительная</a:t>
            </a:r>
          </a:p>
        </p:txBody>
      </p:sp>
    </p:spTree>
    <p:extLst>
      <p:ext uri="{BB962C8B-B14F-4D97-AF65-F5344CB8AC3E}">
        <p14:creationId xmlns:p14="http://schemas.microsoft.com/office/powerpoint/2010/main" val="2843068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649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 В результате испытания оборудования в под нагрузкой должно быть достигнуто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установка оборудования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выпуск продукции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сборка машины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выпуск качественной продукции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По результатам испытания оборудования составляется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приказ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распоряжение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акт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указ</a:t>
            </a:r>
          </a:p>
        </p:txBody>
      </p:sp>
    </p:spTree>
    <p:extLst>
      <p:ext uri="{BB962C8B-B14F-4D97-AF65-F5344CB8AC3E}">
        <p14:creationId xmlns:p14="http://schemas.microsoft.com/office/powerpoint/2010/main" val="337328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649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Испытание на мощность - это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совершенствование эксплуатации оборудования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проведение регламентного технического обслуживания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внесение в конструкцию машины таких изменений, которые повышают ее технический уровень, производительность и долговечность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определение коэффициента полезного действия машины при наибольшей допустимой для нее нагрузки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д) выявить возможные дефекты сборки и дать приработаться сопрягаемым поверхностям</a:t>
            </a:r>
          </a:p>
        </p:txBody>
      </p:sp>
    </p:spTree>
    <p:extLst>
      <p:ext uri="{BB962C8B-B14F-4D97-AF65-F5344CB8AC3E}">
        <p14:creationId xmlns:p14="http://schemas.microsoft.com/office/powerpoint/2010/main" val="2664253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37444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или нет ошибок – «5»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2-3 ошибки – «4»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4-6 ошибок – «3»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ошибок и более – «2»;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ЭТАЛОН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1г; 2в; 3б;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4г</a:t>
            </a: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5д;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6а; 7а; 8г;9в; 10г; 11в; 12г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AutoShape 2" descr="https://s14.stc.yc.kpcdn.net/share/i/12/10338428/wr-96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s14.stc.yc.kpcdn.net/share/i/12/10338428/wr-960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s14.stc.yc.kpcdn.net/share/i/12/10338428/wr-960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s14.stc.yc.kpcdn.net/share/i/12/10338428/wr-960.web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https://s14.stc.yc.kpcdn.net/share/i/12/10338428/wr-960.webp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0" name="Picture 12" descr="https://avatars.mds.yandex.net/i?id=84f96debfffc84fcac59aa53eb197303_l-5218965-images-thumbs&amp;ref=rim&amp;n=13&amp;w=1080&amp;h=13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03458"/>
            <a:ext cx="3888432" cy="285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012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1167" y="476672"/>
            <a:ext cx="8668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Picture 2" descr="https://studika.ru/uploads/media/19227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68863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92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883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Испытания узлов и механизмов оборудования после монтажа</a:t>
            </a:r>
            <a:endParaRPr lang="ru-RU" dirty="0">
              <a:solidFill>
                <a:srgbClr val="883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– лекция к занятию 1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9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636"/>
            <a:ext cx="8229600" cy="6640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77996"/>
            <a:ext cx="8856984" cy="52153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Испытание машин производится как при создании новых моделей, модернизации старых машин, а так же при монтаже и ремонте.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виды испытаний оборудования проводятся с целью создания более совершенного оборудования путем установления качественных и количественных характеристик и связей между конструктивными и эксплуатационными параметрами – производительностью, расходом энергии, безопасностью работы и др.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монтажа и ремонта целью испытаний является определение его технического состояния и обеспечение надежности и безопасности в работе.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74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1" y="188640"/>
            <a:ext cx="9144000" cy="1096108"/>
          </a:xfrm>
        </p:spPr>
        <p:txBody>
          <a:bodyPr>
            <a:noAutofit/>
          </a:bodyPr>
          <a:lstStyle/>
          <a:p>
            <a:pPr marL="0" indent="457200">
              <a:lnSpc>
                <a:spcPct val="8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883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испытания смонтированного оборудования и трубопроводов</a:t>
            </a:r>
            <a:endParaRPr lang="ru-RU" sz="3200" dirty="0">
              <a:solidFill>
                <a:srgbClr val="883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85392"/>
            <a:ext cx="8856984" cy="547260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сроки проведения индивидуальных испытаний, должны быть установлены правилами, согласованными монтажной организацией, генеральным подрядчиком, осуществляющим строительство, застройщиком или заказчиком и другими организациями, участвующими в выполнении строительно-монтажных работ.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Сосуды и аппараты, сборочные работы узлов оборудования Исполнитель работ не позднее чем за три рабочих дня извещает остальных участников о сроках проведения указанных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13439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5976664"/>
          </a:xfrm>
        </p:spPr>
        <p:txBody>
          <a:bodyPr>
            <a:noAutofit/>
          </a:bodyPr>
          <a:lstStyle/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санитарно-технические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системы, монтаж которых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производили на объектах, следует подвергать испытаниям на прочность и герметичность в соответствии с требованиями СНиП 3.05.05-84.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 испытаний (прочность, герметичность), способ испытаний (гидравлическое, пневматическое),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испытательного давления,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определяется для каждого конкретного объекта по технической документации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выдержавшей испытание, если при ее осмотре не обнаружено течи через стенки трубопроводов и в местах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соединений. Оценка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испытаний должны быть указаны в сопроводительной или рабочей документации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6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Autofit/>
          </a:bodyPr>
          <a:lstStyle/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Сосуды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аппараты, поступающие на строительную площадку полностью собранными и испытанными на предприятии – изготовителе, индивидуальным испытаниям на прочность и герметичность дополнительно не подвергаются.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Трубопроводы необходимо испытывать на прочность и герметичность. Вид, способ, продолжительность и оценку результатов испытаний следует принимать в соответствии с рабочей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документацией.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внутренней канализации 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водостоков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актом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проектной документацией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требованиями СНиП 3.05.05-84.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испытания технологического оборудования проводят в соответствии с требованиями СНиП 3.05.05.-84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5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Autofit/>
          </a:bodyPr>
          <a:lstStyle/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индивидуальных испытаний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выполняются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пусконаладочные работы по электротехническим устройствам, автоматизированным системам управления, санитарно-техническому и теплосиловому оборудованию согласно требованиям, приведенным в СНиП по производству соответствующего вида монтажных работ.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Завершающей стадией индивидуального испытания оборудования и трубопроводов должно являться подписание акта их приемки после индивидуального испытания для комплексного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опробования.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848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6624736"/>
          </a:xfrm>
        </p:spPr>
        <p:txBody>
          <a:bodyPr>
            <a:noAutofit/>
          </a:bodyPr>
          <a:lstStyle/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опробование оборудования осуществляется эксплуатационным персоналом застройщика или заказчика с участием представителей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генерального подрядчика,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осуществляющего строительство,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 организации, выполняющей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строительный контроль, проектной и монтажных организаций, а при необходимости – персонала предприятия – изготовителя оборудования.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продолжительность комплексного опробования оборудования определяются программой и графиком проведения испытаний.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комплексного опробования оборудования принимается решение о готовности объекта и систем с оформлением соответствующего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акта.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71296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3200" b="1" dirty="0">
                <a:solidFill>
                  <a:srgbClr val="8832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Комплексное опробование оборудования</a:t>
            </a:r>
            <a:endParaRPr lang="ru-RU" sz="3200" dirty="0">
              <a:solidFill>
                <a:srgbClr val="883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39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96526"/>
            <a:ext cx="8856984" cy="656492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Индивидуальным опробованием устанавливается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наименование проекта и проектной организации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наименование проекта и проектной организации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соответствие оборудования, предъявляемого к сдаче, заводским инструкциям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наименование монтажной организации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соответствие смонтированного оборудования рабочим чертежам и техническим условиям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Испытания под нагрузкой проводятся организацией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проектной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монтажной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эксплуатационной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транспортной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88640"/>
            <a:ext cx="48972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Контрольный тест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5948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920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Осуществление пусконаладочных работ промышленного оборудования</vt:lpstr>
      <vt:lpstr>Испытания узлов и механизмов оборудования после монтажа</vt:lpstr>
      <vt:lpstr>Общие сведения</vt:lpstr>
      <vt:lpstr>Индивидуальные испытания смонтированного оборудования и трубопроводов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МДК 01.02  Осуществление пусконаладочных работ промышленного оборудования</dc:title>
  <dc:creator>Пользователь Windows</dc:creator>
  <cp:lastModifiedBy>Пользователь Windows</cp:lastModifiedBy>
  <cp:revision>13</cp:revision>
  <dcterms:created xsi:type="dcterms:W3CDTF">2022-12-10T07:14:27Z</dcterms:created>
  <dcterms:modified xsi:type="dcterms:W3CDTF">2022-12-11T20:56:40Z</dcterms:modified>
</cp:coreProperties>
</file>