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1E52-5515-4E66-923E-B53E17D6C1A0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F344-91B2-45F2-96DA-74A3A8C7D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3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1E52-5515-4E66-923E-B53E17D6C1A0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F344-91B2-45F2-96DA-74A3A8C7D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79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1E52-5515-4E66-923E-B53E17D6C1A0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F344-91B2-45F2-96DA-74A3A8C7D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01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1E52-5515-4E66-923E-B53E17D6C1A0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F344-91B2-45F2-96DA-74A3A8C7D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98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1E52-5515-4E66-923E-B53E17D6C1A0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F344-91B2-45F2-96DA-74A3A8C7D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5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1E52-5515-4E66-923E-B53E17D6C1A0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F344-91B2-45F2-96DA-74A3A8C7D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22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1E52-5515-4E66-923E-B53E17D6C1A0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F344-91B2-45F2-96DA-74A3A8C7D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80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1E52-5515-4E66-923E-B53E17D6C1A0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F344-91B2-45F2-96DA-74A3A8C7D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42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1E52-5515-4E66-923E-B53E17D6C1A0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F344-91B2-45F2-96DA-74A3A8C7D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8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1E52-5515-4E66-923E-B53E17D6C1A0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F344-91B2-45F2-96DA-74A3A8C7D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27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1E52-5515-4E66-923E-B53E17D6C1A0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DF344-91B2-45F2-96DA-74A3A8C7D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33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1E52-5515-4E66-923E-B53E17D6C1A0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DF344-91B2-45F2-96DA-74A3A8C7D0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97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758057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по охране труда и технике безопасности при монтаже и наладке оборудования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 – лекция к занятию 8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94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8580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Собранную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машину должны опробовать рабочие, заранее озна­комленные с кинематикой и конструкцией машины и условиями ее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Производить исправления и регулировку машины следует лишь после ее остановки и отключения источников питания. При ре­монте и монтаже оборудования необходимо обеспечить противопо­жарную безопасность (исправность временных сетей электропровод­ки, электро- и газогенераторов, аккуратность при работе с легко­воспламеняющимися жидкостями, выделение специальных мест для курения).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выполнять ремонтные операции и техническое об­служивание машин и оборудования со снятыми колесами и выве­шенными только на одних домкратах, талях и других подъемных устройствах. </a:t>
            </a:r>
          </a:p>
        </p:txBody>
      </p:sp>
    </p:spTree>
    <p:extLst>
      <p:ext uri="{BB962C8B-B14F-4D97-AF65-F5344CB8AC3E}">
        <p14:creationId xmlns:p14="http://schemas.microsoft.com/office/powerpoint/2010/main" val="90801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677472" cy="68580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Подставки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применяемые для вывешивания узлов оборудования (козлы, шпальные клетки), должны быть прочными. Для этой цели не разрешается использовать бочки, ящики, кирпи­чи.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находиться под снятыми агрегатами оборудования, поднятыми и удерживаемыми канатами или гидравлическими меха­низмами.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монтажных и демонтажных работах необходимо принимать меры против падения деталей и узлов оборудования.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64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08847" y="188640"/>
            <a:ext cx="52764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prv3.lori-images.net/panorama-of-the-cement-plant-large-cement-plant-the-0031370155-preview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3" t="3479" r="2341" b="16356"/>
          <a:stretch/>
        </p:blipFill>
        <p:spPr bwMode="auto">
          <a:xfrm>
            <a:off x="709209" y="1412776"/>
            <a:ext cx="7607207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73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положения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784976" cy="554461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монтажных работ и ремонтных работ необходимо соблюдать требования СНиП и ССБТ, а также согласовывать все работы с действующими стандартами, нормами и правилами. К работам по ремонту и монтажу оборудования и конструкций допускаются рабочие не моложе 18 лет, прошедшие вводный инструктаж по технике безопасности и получившие удостоверение на право производства указанных работ. А также монтажник обязан использовать все средства индивидуальной защиты: спецодежду,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спецобувь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предохранительный пояс, каску и другие средства в соответствии с выполняемой работой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157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62473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 тем, как начать монтаж технологического оборудования, необходимо определить на монтажной площадке места проезда и прохода, а также установить опасные зоны, ограничив их предупредительными знаками и надписями. Искусственное освещение при проведении монтажных работ допускается только в соответствии с Нормами электрического освещения строительных и монтажных работ.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монтаже и ремонте оборудования или конструкций запрещается: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работать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средств индивидуальной защиты или использовать средства, предназначенные для других работ;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поднимать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конструкции, вес которых превышает грузоподъемность крана или лебёдки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0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62473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поднимать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конструкции, засыпанные землёй, заложенные другими предметами или примёрзшие к земле;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поправлять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ударами молота или лома канаты и загонять стропы в зёв крюка;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удерживать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руками или клещами соскальзывающие с оборудования (конструкции) при их подъёме канаты;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находится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оборудовании (конструкции) во время подъёма;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находится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 поднимаемым оборудованием, а также находится в непосредственной близости от него;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освобождать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краном защемленные конструкцией канаты;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оставлять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груз в подвешенном состояние во время перерыва в работе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83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62473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монтировать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демонтировать оборудование, находящееся под напряжением;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монтировать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ремонтировать оборудование без принципиальной монтажной схемы, разработанной предприятием-производителем или проектной организацией;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монтировать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ремонтировать оборудование не обученным специально персоналом.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подъема и перемещения технологического оборудования используются такелажные средства и приспособления (домкратов, металлических стоек, катков, соединителей, карабинов, цепей, тросов) с учетом их грузоподъемности.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631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784976" cy="662473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производственных помещениях с крановым оборудованием должны быть выделены места для монтажных площадок. Габариты монтажных площадок должны обеспечивать проходы шириной не менее 0,65 м (для вновь вводимых объектов - не менее 1 м) вокруг технологического оборудования, устанавливаемого на монтажных площадках в зоне обслуживания кранового оборудования.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исключения возможности скольжения ног на рабочих поверхностях технологического оборудования могут применяться разные виды рабочих настилов (в том числе стальные </a:t>
            </a:r>
            <a:r>
              <a:rPr lang="ru-RU" sz="27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просечновытяжные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рифленые, дырчатые листы, полосовая сталь, установленная на ребро), при условии обеспечения необходимой проектной прочности, а также в зависимости от условий эксплуатации и обслуживания этого оборудования</a:t>
            </a:r>
            <a:r>
              <a:rPr lang="ru-RU" sz="2750" dirty="0" smtClean="0"/>
              <a:t>.</a:t>
            </a:r>
            <a:endParaRPr lang="ru-RU" sz="27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938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8580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ремонте оборудования, располо­женного на высоте, необходимо возведение надежных подмостей и устройство достаточно широкой рабочей площадки. Безопасность ре­монтных и монтажных работ зависит прежде всего от организации рабочего места, установки ограждений, а также исправности и пра­вильности применения механизированного инструмента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разборке и сборке машин необходимо следить, чтобы съемни­ки 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приспособления были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исправными. Не допус­каются к эксплуатации устройства, имеющие сорванную или смятую резьбу, погнутые стержни, планки, болты, рейки и другие поврежде­ния. Перед началом работ подъемные механизмы и приспособления предварительно осматривают и проверяют. Грузоподъемные канаты и цепи должны быть испытаны и обеспечены соответствующими до­кументами, удостоверяющими их исправное состояние.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1753773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8580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Запасовка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канатов для подъема узлов машин и самих машин в целом должна гарантировать безопасность подъема. Подвеску агре­гатов для подъема, транспортирования и опускания следует произ­водить специальными захватами или стропами, обеспечивая правиль­ное закрепление канатами.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Строповку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длинных грузов, поднимаемых при перемещениях в горизонтальном положении, надо производить не менее чем двумя стропами. Применяемые для размещения отдель­ных узлов машин деревянные клетки из шпал или брусьев должны быть тщательно выложены и скреплены железными скобами и косты­лями в соответствующих местах.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Особую осторожность следует соблюдать при опробовании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машины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вхолостую и под нагрузкой. </a:t>
            </a:r>
          </a:p>
        </p:txBody>
      </p:sp>
    </p:spTree>
    <p:extLst>
      <p:ext uri="{BB962C8B-B14F-4D97-AF65-F5344CB8AC3E}">
        <p14:creationId xmlns:p14="http://schemas.microsoft.com/office/powerpoint/2010/main" val="302730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8580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опробованию приступают в том случае, если машина полностью собрана и установлена, проверено качество выполненных работ, точность сборки и смазка. В процессе опробования машины во избежание несчастных случаев необходимо, чтобы все выступающие движущиеся части машины были закрыты гладкими оболочками — кожухами.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 пуском смонтированного оборудования необходимо, чтобы бетон фундаментных плит приобрел 100%-</a:t>
            </a:r>
            <a:r>
              <a:rPr lang="ru-RU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ную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проектную прочность, фундаментные болты и все болтовые соединения были надежно затя­нуты, проверено состояние предохранительных и тормозных уст­ройств и контрольно-измерительных приборов, после чего следует по возможности провернуть машину вручную несколько раз, чтобы убедиться в отсутствии препятствий движению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механизмов.</a:t>
            </a:r>
          </a:p>
        </p:txBody>
      </p:sp>
    </p:spTree>
    <p:extLst>
      <p:ext uri="{BB962C8B-B14F-4D97-AF65-F5344CB8AC3E}">
        <p14:creationId xmlns:p14="http://schemas.microsoft.com/office/powerpoint/2010/main" val="1989978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915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Мероприятия по охране труда и технике безопасности при монтаже и наладке оборудования</vt:lpstr>
      <vt:lpstr>Общие положения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Мероприятия по охране труда и технике безопасности при монтаже и наладке оборудования</dc:title>
  <dc:creator>Пользователь Windows</dc:creator>
  <cp:lastModifiedBy>Пользователь Windows</cp:lastModifiedBy>
  <cp:revision>6</cp:revision>
  <dcterms:created xsi:type="dcterms:W3CDTF">2022-12-20T08:49:31Z</dcterms:created>
  <dcterms:modified xsi:type="dcterms:W3CDTF">2022-12-20T09:48:50Z</dcterms:modified>
</cp:coreProperties>
</file>