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7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1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4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8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0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9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12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6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3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2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0677-564C-4A42-90C1-FD3DB2C05C54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7887-03EB-4485-89EE-3ECF46D7C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7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ПМ.03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ремонтных, монтажных и наладочных работ по промышленному оборудованию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Вводное занятие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2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087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 заданий и их содержание, входящих в полученный вариант, выбираются из таблиц раздела 3 данного методического пособия: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теоретического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(тесты) – таблица 2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практических заданий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таблица 3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задание предусматривает ответы на вопросы теста в соответствии с вариантом. На вопрос теста необходимо выбрать один ответ и записать в виде: 1.1,…7.3 и т.д.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 предусматривают решение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(по варианту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контрольной работы должен составлять не менее 10-15 страниц текста, набранного на компьютере. На последнем листе контрольной работы следует дать перечень используемой литературы. </a:t>
            </a:r>
          </a:p>
        </p:txBody>
      </p:sp>
    </p:spTree>
    <p:extLst>
      <p:ext uri="{BB962C8B-B14F-4D97-AF65-F5344CB8AC3E}">
        <p14:creationId xmlns:p14="http://schemas.microsoft.com/office/powerpoint/2010/main" val="401733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в своем отзыве дает оценку правильности выполнения контрольной работы и соответствия варианту. При оценке контрольной работы учитывается правильность оформление работы. В отзыве указываются  допущенные недостатки.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контрольной работы производится по альтернативному принципу (зачтено-не зачтено).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«зачтено»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выставляется при условии: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выполнена в полном объеме, в соответствии с заданием,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Ответы на все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теста правильные;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задания выполнены правильно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При выполнении практических заданий приведены необходимые схемы, таблицы, документы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8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087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«не зачтено»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выставляется, если работа выполнена не в полном объеме или содержит следующие существенные ошибки: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енее 50% правильных ответов на вопросы теста;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задания выполнены неправильно;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контрольная работа выполнена не по своему варианту.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рафики и схемы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неаккуратно.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работа, выполненная небрежно, не по заданному варианту, возвращается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проверки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указанием причин возврата.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возникновения затруднений при выполнении контрольной работы обучающийся должен обратиться к преподавателю для получения консультации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8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9860" y="375047"/>
            <a:ext cx="7664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5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.mycdn.me/i?r=AzEPZsRbOZEKgBhR0XGMT1RkGDe3HwuMLIXD9tBJ_EhluaaKTM5SRkZCeTgDn6uOyic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76" y="1628800"/>
            <a:ext cx="7520518" cy="498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19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0513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характеристика профессионального модуля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изучения профессионального модуля студент должен освоить основной вид деятельности -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ремонтных, монтажных и наладочных работ по промышленному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оборудованию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ему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оптимальные методы восстановления работоспособности промышленного оборудования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технологическую документацию для проведения работ по монтажу, ремонту и технической эксплуатации промышленного оборудования в соответствии требованиям технических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0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ПК 3.3 Определять потребность в материально-техническом обеспечении ремонтных, монтажных и наладочных работ промышленного оборудования.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ПК 3.4 Организовывать выполнение производственных заданий подчиненным персоналом с соблюдением норм охраны труда и бережливого производства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отводимое на освоение профессионального модуля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часов – 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МДК –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462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ч,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288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ч, в том числе: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учебную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108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ч, производственную –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180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экзамен по модулю – 8 ч</a:t>
            </a:r>
          </a:p>
        </p:txBody>
      </p:sp>
    </p:spTree>
    <p:extLst>
      <p:ext uri="{BB962C8B-B14F-4D97-AF65-F5344CB8AC3E}">
        <p14:creationId xmlns:p14="http://schemas.microsoft.com/office/powerpoint/2010/main" val="14082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обучения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8924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модуль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ПМ.03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ремонтных, монтажных и наладочных работ по промышленному оборудованию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обучение 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четырем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междисциплинарным курсам: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МДК.03.01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ремонтных работ по промышленному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оборудованию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МДК.03.02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монтажных работ по промышленному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оборудованию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МДК.03.03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наладочных  работ по промышленному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оборудованию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 03.04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практики бережливого производства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7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58924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по междисциплинарным комплексам: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МДК.03.01, МДК.03.02, МДК.03.03 –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МДК.03.04 –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зачет.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 итоговой аттестации по профессиональному модулю ПМ. 03 –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квалификационный экзамен.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учебном году предусмотрено изучение двух МДК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МДК.03.01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ремонтных работ по промышленному оборудованию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МДК.03.02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монтажных работ по промышленному оборудованию</a:t>
            </a:r>
          </a:p>
        </p:txBody>
      </p:sp>
    </p:spTree>
    <p:extLst>
      <p:ext uri="{BB962C8B-B14F-4D97-AF65-F5344CB8AC3E}">
        <p14:creationId xmlns:p14="http://schemas.microsoft.com/office/powerpoint/2010/main" val="150364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изучение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03.01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ремонтных работ по промышленному оборудованию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нагрузка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всего –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заочного отделения учебная нагрузка во взаимодействии с преподавателем –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 часа,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них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чебных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–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них: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теоретическое обучение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ромежуточная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экзамена –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часа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амостоятельная работа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 часов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4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изучение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МДК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03.02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пусконаладочных работ промышленного оборудования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бразовательная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–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154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заочного отделения учебная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во взаимодействии с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преподавателем –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часа,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них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чебных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–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теоретическое обучение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8 часов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экзамена –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часа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амостоятельная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130 часов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9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Рабочим учебным планом специальности 15.02.12 Монтаж, техническое обслуживание и ремонт промышленного оборудования (по отраслям) и программой профессионального модуля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ПМ.03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ремонтных, монтажных и наладочных работ по промышленному оборудованию предусмотрено выполнение домашней контрольной работы.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охватывает разделы и темы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всех междисциплинарных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профессионального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модуля.</a:t>
            </a:r>
          </a:p>
          <a:p>
            <a:pPr marL="0" indent="0" algn="just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содержание заданий ДКР определены программой дисциплины. </a:t>
            </a:r>
          </a:p>
        </p:txBody>
      </p:sp>
    </p:spTree>
    <p:extLst>
      <p:ext uri="{BB962C8B-B14F-4D97-AF65-F5344CB8AC3E}">
        <p14:creationId xmlns:p14="http://schemas.microsoft.com/office/powerpoint/2010/main" val="136117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домашней контрольной работы определяет степень усвоения студентом изученного материала и умения применять полученные знания при решении практических задач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домашней контрольной работе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профессиональному модулю ПМ.03 разработано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вариантов. Номер варианта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последней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цифре шифра студента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заочника.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студент имеет шифр 0336, его вариант 6, для шифра 0369 вариант 9 и т.д.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имеет вид индивидуальных заданий - теоретических и практических, по каждому из которых студент выполняет свой вариант. Каждый вариант контрольной работы содержит два задания – теоретическое (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тесты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и практическое (два задания), </a:t>
            </a:r>
          </a:p>
        </p:txBody>
      </p:sp>
    </p:spTree>
    <p:extLst>
      <p:ext uri="{BB962C8B-B14F-4D97-AF65-F5344CB8AC3E}">
        <p14:creationId xmlns:p14="http://schemas.microsoft.com/office/powerpoint/2010/main" val="1084853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825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ПМ.03  Организация ремонтных, монтажных и наладочных работ по промышленному оборудованию</vt:lpstr>
      <vt:lpstr>Общая характеристика профессионального модуля</vt:lpstr>
      <vt:lpstr>Презентация PowerPoint</vt:lpstr>
      <vt:lpstr>Содержание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ПМ.01  Монтаж промышленного оборудования и пусконаладочные работы</dc:title>
  <dc:creator>Пользователь Windows</dc:creator>
  <cp:lastModifiedBy>Пользователь Windows</cp:lastModifiedBy>
  <cp:revision>15</cp:revision>
  <dcterms:created xsi:type="dcterms:W3CDTF">2022-11-30T23:09:04Z</dcterms:created>
  <dcterms:modified xsi:type="dcterms:W3CDTF">2022-12-11T11:06:10Z</dcterms:modified>
</cp:coreProperties>
</file>